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1" r:id="rId2"/>
    <p:sldId id="2580" r:id="rId3"/>
    <p:sldId id="2562" r:id="rId4"/>
    <p:sldId id="2563" r:id="rId5"/>
    <p:sldId id="2564" r:id="rId6"/>
    <p:sldId id="2565" r:id="rId7"/>
    <p:sldId id="2566" r:id="rId8"/>
    <p:sldId id="2567" r:id="rId9"/>
    <p:sldId id="2568" r:id="rId10"/>
    <p:sldId id="2569" r:id="rId11"/>
    <p:sldId id="2570" r:id="rId12"/>
    <p:sldId id="2581" r:id="rId13"/>
    <p:sldId id="2571" r:id="rId14"/>
    <p:sldId id="2572" r:id="rId15"/>
    <p:sldId id="2573" r:id="rId16"/>
    <p:sldId id="2574" r:id="rId17"/>
    <p:sldId id="2575" r:id="rId18"/>
    <p:sldId id="2582" r:id="rId19"/>
    <p:sldId id="2576" r:id="rId20"/>
    <p:sldId id="2577" r:id="rId21"/>
    <p:sldId id="2578" r:id="rId22"/>
    <p:sldId id="2579"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llying e Ciberbullying no Ensino Médio: Desafios, Impactos e Estratégias de Prevenção" id="{B21257EA-3E35-4746-8D42-BA8F3E824790}">
          <p14:sldIdLst>
            <p14:sldId id="2561"/>
            <p14:sldId id="2580"/>
            <p14:sldId id="2562"/>
          </p14:sldIdLst>
        </p14:section>
        <p14:section name="Entendendo o bullying no ambiente escolar" id="{C1A5A263-EC51-4AEC-BEE7-9C5B4C8BDD5C}">
          <p14:sldIdLst>
            <p14:sldId id="2563"/>
            <p14:sldId id="2564"/>
            <p14:sldId id="2565"/>
            <p14:sldId id="2566"/>
          </p14:sldIdLst>
        </p14:section>
        <p14:section name="Ciberbullying: características e diferenciais" id="{B1BDED15-7A05-424E-B74C-0C680A5A5120}">
          <p14:sldIdLst>
            <p14:sldId id="2567"/>
            <p14:sldId id="2568"/>
            <p14:sldId id="2569"/>
            <p14:sldId id="2570"/>
            <p14:sldId id="2581"/>
          </p14:sldIdLst>
        </p14:section>
        <p14:section name="Impactos do bullying e ciberbullying em adolescentes do ensino médio" id="{B0F42F89-D665-4E28-BF82-7D801034ED5C}">
          <p14:sldIdLst>
            <p14:sldId id="2571"/>
            <p14:sldId id="2572"/>
            <p14:sldId id="2573"/>
            <p14:sldId id="2574"/>
          </p14:sldIdLst>
        </p14:section>
        <p14:section name="Prevenção e combate ao bullying e ciberbullying" id="{9FEF52D6-EF14-4C13-82E3-EAF0D0DA87D2}">
          <p14:sldIdLst>
            <p14:sldId id="2575"/>
            <p14:sldId id="2582"/>
            <p14:sldId id="2576"/>
            <p14:sldId id="2577"/>
            <p14:sldId id="2578"/>
          </p14:sldIdLst>
        </p14:section>
        <p14:section name="Conclusão: Promovendo um ambiente escolar seguro e respeitoso" id="{1EE63EF7-ADEA-49D0-89A6-B9A4CE4B2F14}">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402" y="27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4F63F-B6FC-418C-BA85-CEDE305160A8}" type="datetimeFigureOut">
              <a:rPr lang="pt-BR" smtClean="0"/>
              <a:t>26/03/2026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71CD9-3448-42D0-954D-675A52891354}" type="slidenum">
              <a:rPr lang="pt-BR" smtClean="0"/>
              <a:t>‹nº›</a:t>
            </a:fld>
            <a:endParaRPr lang="pt-BR"/>
          </a:p>
        </p:txBody>
      </p:sp>
    </p:spTree>
    <p:extLst>
      <p:ext uri="{BB962C8B-B14F-4D97-AF65-F5344CB8AC3E}">
        <p14:creationId xmlns:p14="http://schemas.microsoft.com/office/powerpoint/2010/main" val="369973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a:t>
            </a:fld>
            <a:endParaRPr lang="pt-BR"/>
          </a:p>
        </p:txBody>
      </p:sp>
    </p:spTree>
    <p:extLst>
      <p:ext uri="{BB962C8B-B14F-4D97-AF65-F5344CB8AC3E}">
        <p14:creationId xmlns:p14="http://schemas.microsoft.com/office/powerpoint/2010/main" val="1426458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Entendendo o bullying no ambiente escolar
 Ciberbullying: características e diferenciais
 Impactos do bullying e ciberbullying em adolescentes do ensino médio
 Prevenção e combate ao bullying e ciberbullying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3</a:t>
            </a:fld>
            <a:endParaRPr lang="pt-BR"/>
          </a:p>
        </p:txBody>
      </p:sp>
    </p:spTree>
    <p:extLst>
      <p:ext uri="{BB962C8B-B14F-4D97-AF65-F5344CB8AC3E}">
        <p14:creationId xmlns:p14="http://schemas.microsoft.com/office/powerpoint/2010/main" val="1951573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Definição e formas de bullying, Motivações e fatores de risco, Principais locais e situações de ocorrência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4</a:t>
            </a:fld>
            <a:endParaRPr lang="pt-BR"/>
          </a:p>
        </p:txBody>
      </p:sp>
    </p:spTree>
    <p:extLst>
      <p:ext uri="{BB962C8B-B14F-4D97-AF65-F5344CB8AC3E}">
        <p14:creationId xmlns:p14="http://schemas.microsoft.com/office/powerpoint/2010/main" val="879720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Bullying é definido como comportamento agressivo e repetido que envolve um desequilíbrio de poder entre o agressor e a vítima. As formas comuns incluem bullying físico, verbal, social (exclusão ou disseminação de boatos) e, mais recentemente, o ciberbullying. Estudos indicam que o bullying verbal é a forma mais prevalente entre adolescentes, seguida pelo social e depois o físico, que embora menos comum, tem um impacto severo.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5</a:t>
            </a:fld>
            <a:endParaRPr lang="pt-BR"/>
          </a:p>
        </p:txBody>
      </p:sp>
    </p:spTree>
    <p:extLst>
      <p:ext uri="{BB962C8B-B14F-4D97-AF65-F5344CB8AC3E}">
        <p14:creationId xmlns:p14="http://schemas.microsoft.com/office/powerpoint/2010/main" val="1437804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motivações por trás do bullying geralmente incluem a busca de poder, controle do grupo, status social, ou respostas a inseguranças pessoais. Fatores de risco identificados incluem baixa autoestima, dificuldades familiares, ambientes escolares com pouca supervisão e ausência de políticas eficazes de prevenção. A literatura aponta que adolescentes em processo de formação de identidade são particularmente vulneráveis tanto a serem vítimas quanto agressores.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6</a:t>
            </a:fld>
            <a:endParaRPr lang="pt-BR"/>
          </a:p>
        </p:txBody>
      </p:sp>
    </p:spTree>
    <p:extLst>
      <p:ext uri="{BB962C8B-B14F-4D97-AF65-F5344CB8AC3E}">
        <p14:creationId xmlns:p14="http://schemas.microsoft.com/office/powerpoint/2010/main" val="3142293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Bullying ocorre frequentemente em locais com menor supervisão adulta, como corredores, pátios escolares, e durante trajetos para escola. As situações comuns envolvem intervalos, viagens escolares e atividades extracurriculares. Relatórios indicam que mais de 60% dos estudantes vítimas sofreram agressões nos corredores e pátios, reforçando a necessidade de maior vigilância nesses locais.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7</a:t>
            </a:fld>
            <a:endParaRPr lang="pt-BR"/>
          </a:p>
        </p:txBody>
      </p:sp>
    </p:spTree>
    <p:extLst>
      <p:ext uri="{BB962C8B-B14F-4D97-AF65-F5344CB8AC3E}">
        <p14:creationId xmlns:p14="http://schemas.microsoft.com/office/powerpoint/2010/main" val="1235632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Como o ciberbullying ocorre, Plataformas digitais e redes sociais, Diferenças em relação ao bullying presencial</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8</a:t>
            </a:fld>
            <a:endParaRPr lang="pt-BR"/>
          </a:p>
        </p:txBody>
      </p:sp>
    </p:spTree>
    <p:extLst>
      <p:ext uri="{BB962C8B-B14F-4D97-AF65-F5344CB8AC3E}">
        <p14:creationId xmlns:p14="http://schemas.microsoft.com/office/powerpoint/2010/main" val="3865889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ciberbullying ocorre através do uso de tecnologias digitais, incluindo envio de mensagens ofensivas, exposição de informações pessoais, e difamação via redes sociais e aplicativos de mensagens. Diferente do bullying tradicional, permite anonimato e alcance elevado, podendo acontecer 24/7. Dados mostram que cerca de 15% a 35% dos adolescentes relatam ter sido vítimas de ciberbullying em algum momento.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9</a:t>
            </a:fld>
            <a:endParaRPr lang="pt-BR"/>
          </a:p>
        </p:txBody>
      </p:sp>
    </p:spTree>
    <p:extLst>
      <p:ext uri="{BB962C8B-B14F-4D97-AF65-F5344CB8AC3E}">
        <p14:creationId xmlns:p14="http://schemas.microsoft.com/office/powerpoint/2010/main" val="4108778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Plataformas como Instagram, WhatsApp, TikTok e Facebook são as principais ambientes onde o ciberbullying ocorre devido à sua popularidade e alcance. Estudos indicam que adolescentes passam em média mais de 3 horas diárias em redes sociais, aumentando a exposição ao risco. Além disso, a facilidade de compartilhar conteúdo amplifica o impacto das agressões.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10</a:t>
            </a:fld>
            <a:endParaRPr lang="pt-BR"/>
          </a:p>
        </p:txBody>
      </p:sp>
    </p:spTree>
    <p:extLst>
      <p:ext uri="{BB962C8B-B14F-4D97-AF65-F5344CB8AC3E}">
        <p14:creationId xmlns:p14="http://schemas.microsoft.com/office/powerpoint/2010/main" val="1195664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ciberbullying se diferencia por sua persistência (pode ocorrer a qualquer hora), anonimato do agressor, e maior audiência das agressões, que podem viralizar rapidamente. Enquanto o bullying presencial está geralmente limitado ao espaço físico da escola, o digital ultrapassa fronteiras, tornando o suporte e intervenção mais complexos. Estudos indicam que a repercussão emocional do ciberbullying tende a ser mais duradoura.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11</a:t>
            </a:fld>
            <a:endParaRPr lang="pt-BR"/>
          </a:p>
        </p:txBody>
      </p:sp>
    </p:spTree>
    <p:extLst>
      <p:ext uri="{BB962C8B-B14F-4D97-AF65-F5344CB8AC3E}">
        <p14:creationId xmlns:p14="http://schemas.microsoft.com/office/powerpoint/2010/main" val="2208040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Consequências psicológicas e emocionais, Efeitos no desempenho escolar e social, Riscos de saúde e comportamentais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13</a:t>
            </a:fld>
            <a:endParaRPr lang="pt-BR"/>
          </a:p>
        </p:txBody>
      </p:sp>
    </p:spTree>
    <p:extLst>
      <p:ext uri="{BB962C8B-B14F-4D97-AF65-F5344CB8AC3E}">
        <p14:creationId xmlns:p14="http://schemas.microsoft.com/office/powerpoint/2010/main" val="903060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Vítimas de bullying e ciberbullying podem apresentar ansiedade, depressão, baixa autoestima, e pensamentos suicidas. Estudos longitudinais indicam que até 30% dos adolescentes vítimas desenvolvem sintomas clínicos de transtornos mentais. A ausência de apoio adequado aumenta o risco de isolamento social e agravamento do quadro emocional.</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14</a:t>
            </a:fld>
            <a:endParaRPr lang="pt-BR"/>
          </a:p>
        </p:txBody>
      </p:sp>
    </p:spTree>
    <p:extLst>
      <p:ext uri="{BB962C8B-B14F-4D97-AF65-F5344CB8AC3E}">
        <p14:creationId xmlns:p14="http://schemas.microsoft.com/office/powerpoint/2010/main" val="235374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Adolescentes vítimas apresentam queda no rendimento escolar, absenteísmo, e dificuldades de concentração, além de isolamento social e evasão escolar. Relatórios mostram que até 20% dos alunos vitimizados têm desempenho significativamente abaixo da média em disciplinas-chave, prejudicando suas perspectivas educacionais e sociais futuras.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15</a:t>
            </a:fld>
            <a:endParaRPr lang="pt-BR"/>
          </a:p>
        </p:txBody>
      </p:sp>
    </p:spTree>
    <p:extLst>
      <p:ext uri="{BB962C8B-B14F-4D97-AF65-F5344CB8AC3E}">
        <p14:creationId xmlns:p14="http://schemas.microsoft.com/office/powerpoint/2010/main" val="704514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Além das consequências psicológicas, o bullying aumenta o risco de comportamentos de risco como abuso de substâncias, automutilação e comportamentos agressivos. Pesquisas apontam que jovens vítimas têm maior propensão a práticas que comprometem a saúde física e mental, impactando negativamente o desenvolvimento saudável.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16</a:t>
            </a:fld>
            <a:endParaRPr lang="pt-BR"/>
          </a:p>
        </p:txBody>
      </p:sp>
    </p:spTree>
    <p:extLst>
      <p:ext uri="{BB962C8B-B14F-4D97-AF65-F5344CB8AC3E}">
        <p14:creationId xmlns:p14="http://schemas.microsoft.com/office/powerpoint/2010/main" val="20021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Ações educativas e políticas escolares, Envolvimento da família e da comunidade, Recursos de apoio e denúncia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17</a:t>
            </a:fld>
            <a:endParaRPr lang="pt-BR"/>
          </a:p>
        </p:txBody>
      </p:sp>
    </p:spTree>
    <p:extLst>
      <p:ext uri="{BB962C8B-B14F-4D97-AF65-F5344CB8AC3E}">
        <p14:creationId xmlns:p14="http://schemas.microsoft.com/office/powerpoint/2010/main" val="319320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Escolas que implementam programas de conscientização e formação contínua para professores, aliados a políticas claras contra bullying, apresentam redução significativa dos casos. Estratégias eficazes envolvem treinamento de mediação de conflitos, campanhas de sensibilização e criação de ambientes seguros. Estudos indicam que políticas bem aplicadas podem reduzir incidentes em até 40%.</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19</a:t>
            </a:fld>
            <a:endParaRPr lang="pt-BR"/>
          </a:p>
        </p:txBody>
      </p:sp>
    </p:spTree>
    <p:extLst>
      <p:ext uri="{BB962C8B-B14F-4D97-AF65-F5344CB8AC3E}">
        <p14:creationId xmlns:p14="http://schemas.microsoft.com/office/powerpoint/2010/main" val="2806226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participação ativa dos pais e da comunidade no diálogo sobre bullying é fundamental para a prevenção. Programas que engajam familiares aumentam a percepção dos sinais de alerta e facilitam intervenções precoces. Pesquisa mostra que famílias envolvidas reduzem o impacto do bullying e fortificam as redes de apoio social.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20</a:t>
            </a:fld>
            <a:endParaRPr lang="pt-BR"/>
          </a:p>
        </p:txBody>
      </p:sp>
    </p:spTree>
    <p:extLst>
      <p:ext uri="{BB962C8B-B14F-4D97-AF65-F5344CB8AC3E}">
        <p14:creationId xmlns:p14="http://schemas.microsoft.com/office/powerpoint/2010/main" val="1927236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Disponibilizar canais seguros e acessíveis para denúncias, como ouvidorias e aplicativos, é crucial para o enfrentamento. Além disso, o acesso a serviços psicológicos e de orientação fortalece a rede de suporte às vítimas. Aumentar a divulgação desses recursos tem mostrado aumento nas denúncias e diminuição da reincidência.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21</a:t>
            </a:fld>
            <a:endParaRPr lang="pt-BR"/>
          </a:p>
        </p:txBody>
      </p:sp>
    </p:spTree>
    <p:extLst>
      <p:ext uri="{BB962C8B-B14F-4D97-AF65-F5344CB8AC3E}">
        <p14:creationId xmlns:p14="http://schemas.microsoft.com/office/powerpoint/2010/main" val="864536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Nesta apresentação, exploramos as diversas formas de bullying e ciberbullying no ensino médio, seus impactos significativos na saúde emocional e desempenho dos adolescentes, e as estratégias essenciais de prevenção. Ressaltamos a importância da colaboração entre escola, família e comunidade para criar ambientes mais seguros e acolhedores para todos os estudantes.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22</a:t>
            </a:fld>
            <a:endParaRPr lang="pt-BR"/>
          </a:p>
        </p:txBody>
      </p:sp>
    </p:spTree>
    <p:extLst>
      <p:ext uri="{BB962C8B-B14F-4D97-AF65-F5344CB8AC3E}">
        <p14:creationId xmlns:p14="http://schemas.microsoft.com/office/powerpoint/2010/main" val="552445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ítulo com Imagem">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4953000"/>
            <a:ext cx="10789920" cy="786384"/>
          </a:xfrm>
        </p:spPr>
        <p:txBody>
          <a:bodyPr vert="horz" lIns="91440" tIns="45720" rIns="91440" bIns="45720" rtlCol="0" anchor="b">
            <a:normAutofit/>
          </a:bodyPr>
          <a:lstStyle>
            <a:lvl1pPr>
              <a:defRPr lang="en-US" sz="40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5723056"/>
            <a:ext cx="10789920" cy="365125"/>
          </a:xfrm>
        </p:spPr>
        <p:txBody>
          <a:bodyPr vert="horz" lIns="91440" tIns="45720" rIns="91440" bIns="45720" rtlCol="0">
            <a:normAutofit/>
          </a:bodyPr>
          <a:lstStyle>
            <a:lvl1pPr marL="0" indent="0">
              <a:buNone/>
              <a:defRPr lang="en-US" sz="1600" dirty="0">
                <a:solidFill>
                  <a:schemeClr val="accent5"/>
                </a:solidFill>
              </a:defRPr>
            </a:lvl1pPr>
          </a:lstStyle>
          <a:p>
            <a:pPr lvl="0" rtl="0"/>
            <a:r>
              <a:rPr lang="pt-br"/>
              <a:t>Clique para editar o estilo de subtítulo Mestre</a:t>
            </a:r>
          </a:p>
        </p:txBody>
      </p:sp>
      <p:sp>
        <p:nvSpPr>
          <p:cNvPr id="11" name="Espaço Reservado para Imagem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75488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5" name="Espaço Reservado para Rodapé 14">
            <a:extLst>
              <a:ext uri="{FF2B5EF4-FFF2-40B4-BE49-F238E27FC236}">
                <a16:creationId xmlns:a16="http://schemas.microsoft.com/office/drawing/2014/main" id="{C85E6B85-DD51-B9C3-1A0F-526FD2B32B95}"/>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34483B51-BAEC-F543-9306-DB4C7AF5BD2C}"/>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16" name="Espaço Reservado para o Número do Slide 15">
            <a:extLst>
              <a:ext uri="{FF2B5EF4-FFF2-40B4-BE49-F238E27FC236}">
                <a16:creationId xmlns:a16="http://schemas.microsoft.com/office/drawing/2014/main" id="{49BFBAB6-9C99-43B8-8C8A-FF7580EA82CC}"/>
              </a:ext>
            </a:extLst>
          </p:cNvPr>
          <p:cNvSpPr>
            <a:spLocks noGrp="1"/>
          </p:cNvSpPr>
          <p:nvPr>
            <p:ph type="sldNum" sz="quarter" idx="16"/>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51435527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p:txBody>
          <a:bodyPr rtlCol="0" anchor="b"/>
          <a:lstStyle/>
          <a:p>
            <a:pPr rtl="0"/>
            <a:r>
              <a:rPr lang="pt-br"/>
              <a:t>Clique para editar o estilo de título Mestre</a:t>
            </a:r>
          </a:p>
        </p:txBody>
      </p:sp>
      <p:sp>
        <p:nvSpPr>
          <p:cNvPr id="3" name="Espaço Reservado para Conteúdo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4" name="Espaço Reservado para Rodapé 13">
            <a:extLst>
              <a:ext uri="{FF2B5EF4-FFF2-40B4-BE49-F238E27FC236}">
                <a16:creationId xmlns:a16="http://schemas.microsoft.com/office/drawing/2014/main" id="{7A6B1363-C680-CD66-D9AB-FC7F9B2AAE5B}"/>
              </a:ext>
            </a:extLst>
          </p:cNvPr>
          <p:cNvSpPr>
            <a:spLocks noGrp="1"/>
          </p:cNvSpPr>
          <p:nvPr>
            <p:ph type="ftr" sz="quarter" idx="11"/>
          </p:nvPr>
        </p:nvSpPr>
        <p:spPr/>
        <p:txBody>
          <a:bodyPr rtlCol="0"/>
          <a:lstStyle/>
          <a:p>
            <a:pPr rtl="0"/>
            <a:r>
              <a:rPr lang="pt-br"/>
              <a:t>Título da Apresentação</a:t>
            </a:r>
            <a:endParaRPr lang="en-US" sz="900" dirty="0"/>
          </a:p>
        </p:txBody>
      </p:sp>
      <p:sp>
        <p:nvSpPr>
          <p:cNvPr id="13" name="Espaço Reservado para Data 12">
            <a:extLst>
              <a:ext uri="{FF2B5EF4-FFF2-40B4-BE49-F238E27FC236}">
                <a16:creationId xmlns:a16="http://schemas.microsoft.com/office/drawing/2014/main" id="{6BAC46A9-8368-539A-C6C7-283FD86450D0}"/>
              </a:ext>
            </a:extLst>
          </p:cNvPr>
          <p:cNvSpPr>
            <a:spLocks noGrp="1"/>
          </p:cNvSpPr>
          <p:nvPr>
            <p:ph type="dt" sz="half" idx="10"/>
          </p:nvPr>
        </p:nvSpPr>
        <p:spPr/>
        <p:txBody>
          <a:bodyPr rtlCol="0"/>
          <a:lstStyle/>
          <a:p>
            <a:pPr rtl="0"/>
            <a:r>
              <a:rPr lang="en-US"/>
              <a:t>30/10/2025</a:t>
            </a:r>
            <a:endParaRPr lang="en-US" sz="900" dirty="0"/>
          </a:p>
        </p:txBody>
      </p:sp>
      <p:sp>
        <p:nvSpPr>
          <p:cNvPr id="15" name="Espaço Reservado para o Número do Slide 14">
            <a:extLst>
              <a:ext uri="{FF2B5EF4-FFF2-40B4-BE49-F238E27FC236}">
                <a16:creationId xmlns:a16="http://schemas.microsoft.com/office/drawing/2014/main" id="{134031AA-21A9-A2B8-A1F5-5B84DB24753A}"/>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91374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ítulo com Imagem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772400" y="685800"/>
            <a:ext cx="3749040" cy="3931920"/>
          </a:xfrm>
        </p:spPr>
        <p:txBody>
          <a:bodyPr vert="horz" lIns="91440" tIns="45720" rIns="91440" bIns="45720" rtlCol="0" anchor="t">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772400" y="4870174"/>
            <a:ext cx="3749040" cy="1033669"/>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1956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7" name="Espaço Reservado para Rodapé 16">
            <a:extLst>
              <a:ext uri="{FF2B5EF4-FFF2-40B4-BE49-F238E27FC236}">
                <a16:creationId xmlns:a16="http://schemas.microsoft.com/office/drawing/2014/main" id="{CBBFAB2B-01D7-D044-2081-96C1458C67AF}"/>
              </a:ext>
            </a:extLst>
          </p:cNvPr>
          <p:cNvSpPr>
            <a:spLocks noGrp="1"/>
          </p:cNvSpPr>
          <p:nvPr>
            <p:ph type="ftr" sz="quarter" idx="16"/>
          </p:nvPr>
        </p:nvSpPr>
        <p:spPr>
          <a:xfrm>
            <a:off x="7772400" y="6309360"/>
            <a:ext cx="2438400" cy="548640"/>
          </a:xfrm>
        </p:spPr>
        <p:txBody>
          <a:bodyPr lIns="91440" rIns="91440" rtlCol="0"/>
          <a:lstStyle>
            <a:lvl1pPr algn="l">
              <a:defRPr b="0">
                <a:solidFill>
                  <a:schemeClr val="accent5"/>
                </a:solidFill>
              </a:defRPr>
            </a:lvl1pPr>
          </a:lstStyle>
          <a:p>
            <a:pPr rtl="0"/>
            <a:r>
              <a:rPr lang="pt-br"/>
              <a:t>Título da apresentação</a:t>
            </a:r>
            <a:endParaRPr lang="en-US" b="0" dirty="0"/>
          </a:p>
        </p:txBody>
      </p:sp>
      <p:sp>
        <p:nvSpPr>
          <p:cNvPr id="16" name="Espaço Reservado para Data 15">
            <a:extLst>
              <a:ext uri="{FF2B5EF4-FFF2-40B4-BE49-F238E27FC236}">
                <a16:creationId xmlns:a16="http://schemas.microsoft.com/office/drawing/2014/main" id="{FD41E24D-9DF2-8567-C427-B7D499C23E3A}"/>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8" name="Espaço Reservado para o Número do Slide 17">
            <a:extLst>
              <a:ext uri="{FF2B5EF4-FFF2-40B4-BE49-F238E27FC236}">
                <a16:creationId xmlns:a16="http://schemas.microsoft.com/office/drawing/2014/main" id="{C19C57A0-3CC0-974C-F999-A01B7DF19516}"/>
              </a:ext>
            </a:extLst>
          </p:cNvPr>
          <p:cNvSpPr>
            <a:spLocks noGrp="1"/>
          </p:cNvSpPr>
          <p:nvPr>
            <p:ph type="sldNum" sz="quarter" idx="17"/>
          </p:nvPr>
        </p:nvSpPr>
        <p:spPr>
          <a:solidFill>
            <a:schemeClr val="accent1">
              <a:lumMod val="90000"/>
              <a:lumOff val="10000"/>
            </a:schemeClr>
          </a:solidFill>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75343700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ítulo com Imagem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955280" y="685800"/>
            <a:ext cx="3566160" cy="3571125"/>
          </a:xfrm>
        </p:spPr>
        <p:txBody>
          <a:bodyPr vert="horz" lIns="91440" tIns="45720" rIns="91440" bIns="45720" rtlCol="0" anchor="b">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955280" y="4403039"/>
            <a:ext cx="3566160" cy="1123122"/>
          </a:xfrm>
        </p:spPr>
        <p:txBody>
          <a:bodyPr vert="horz" lIns="91440" tIns="45720" rIns="91440" bIns="45720" rtlCol="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1" name="Espaço Reservado para Rodapé 10">
            <a:extLst>
              <a:ext uri="{FF2B5EF4-FFF2-40B4-BE49-F238E27FC236}">
                <a16:creationId xmlns:a16="http://schemas.microsoft.com/office/drawing/2014/main" id="{E9AF9E37-EACE-569E-F110-B4E3F4EF7137}"/>
              </a:ext>
            </a:extLst>
          </p:cNvPr>
          <p:cNvSpPr>
            <a:spLocks noGrp="1"/>
          </p:cNvSpPr>
          <p:nvPr>
            <p:ph type="ftr" sz="quarter" idx="16"/>
          </p:nvPr>
        </p:nvSpPr>
        <p:spPr>
          <a:xfrm>
            <a:off x="7955280" y="6309360"/>
            <a:ext cx="1444752" cy="548640"/>
          </a:xfrm>
        </p:spPr>
        <p:txBody>
          <a:bodyPr lIns="91440" rIns="91440" rtlCol="0"/>
          <a:lstStyle>
            <a:lvl1pPr>
              <a:defRPr b="0">
                <a:solidFill>
                  <a:schemeClr val="accent5"/>
                </a:solidFill>
              </a:defRPr>
            </a:lvl1pPr>
          </a:lstStyle>
          <a:p>
            <a:pPr algn="l" rtl="0"/>
            <a:r>
              <a:rPr lang="pt-br"/>
              <a:t>Título da apresentação</a:t>
            </a:r>
          </a:p>
        </p:txBody>
      </p:sp>
      <p:sp>
        <p:nvSpPr>
          <p:cNvPr id="10" name="Espaço Reservado para Data 9">
            <a:extLst>
              <a:ext uri="{FF2B5EF4-FFF2-40B4-BE49-F238E27FC236}">
                <a16:creationId xmlns:a16="http://schemas.microsoft.com/office/drawing/2014/main" id="{AE4E592C-EE16-8366-A0CD-55B2C02F5479}"/>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45B859B5-326B-1048-3F2A-01A6A3F1AA9D}"/>
              </a:ext>
            </a:extLst>
          </p:cNvPr>
          <p:cNvSpPr>
            <a:spLocks noGrp="1"/>
          </p:cNvSpPr>
          <p:nvPr>
            <p:ph type="sldNum" sz="quarter" idx="17"/>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83327922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ítulo com imagem 4">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685800"/>
            <a:ext cx="3840480" cy="3331896"/>
          </a:xfrm>
        </p:spPr>
        <p:txBody>
          <a:bodyPr vert="horz" lIns="91440" tIns="45720" rIns="91440" bIns="45720" rtlCol="0" anchor="t">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492488"/>
            <a:ext cx="3840480" cy="1411356"/>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endParaRPr lang="en-US" dirty="0"/>
          </a:p>
        </p:txBody>
      </p:sp>
      <p:sp>
        <p:nvSpPr>
          <p:cNvPr id="17" name="Espaço Reservado para Rodapé 16">
            <a:extLst>
              <a:ext uri="{FF2B5EF4-FFF2-40B4-BE49-F238E27FC236}">
                <a16:creationId xmlns:a16="http://schemas.microsoft.com/office/drawing/2014/main" id="{ACFD9A81-0421-82B4-DD18-3A7E76292FA4}"/>
              </a:ext>
            </a:extLst>
          </p:cNvPr>
          <p:cNvSpPr>
            <a:spLocks noGrp="1"/>
          </p:cNvSpPr>
          <p:nvPr>
            <p:ph type="ftr" sz="quarter" idx="15"/>
          </p:nvPr>
        </p:nvSpPr>
        <p:spPr>
          <a:xfrm>
            <a:off x="685800" y="6309360"/>
            <a:ext cx="1444752" cy="548640"/>
          </a:xfrm>
        </p:spPr>
        <p:txBody>
          <a:bodyPr lIns="91440" rIns="91440" rtlCol="0"/>
          <a:lstStyle>
            <a:lvl1pPr algn="l">
              <a:defRPr b="0">
                <a:solidFill>
                  <a:schemeClr val="accent5"/>
                </a:solidFill>
              </a:defRPr>
            </a:lvl1pPr>
          </a:lstStyle>
          <a:p>
            <a:pPr rtl="0"/>
            <a:r>
              <a:rPr lang="pt-br"/>
              <a:t>Título da apresentação</a:t>
            </a:r>
            <a:endParaRPr lang="en-US" b="0" dirty="0"/>
          </a:p>
        </p:txBody>
      </p:sp>
      <p:sp>
        <p:nvSpPr>
          <p:cNvPr id="16" name="Espaço Reservado para Data 15">
            <a:extLst>
              <a:ext uri="{FF2B5EF4-FFF2-40B4-BE49-F238E27FC236}">
                <a16:creationId xmlns:a16="http://schemas.microsoft.com/office/drawing/2014/main" id="{C2B408D8-3BD4-92A7-A0AE-86B7B718611C}"/>
              </a:ext>
            </a:extLst>
          </p:cNvPr>
          <p:cNvSpPr>
            <a:spLocks noGrp="1"/>
          </p:cNvSpPr>
          <p:nvPr>
            <p:ph type="dt" sz="half" idx="14"/>
          </p:nvPr>
        </p:nvSpPr>
        <p:spPr>
          <a:xfrm>
            <a:off x="3611880" y="6323874"/>
            <a:ext cx="914400" cy="548640"/>
          </a:xfrm>
        </p:spPr>
        <p:txBody>
          <a:bodyPr lIns="91440" rIns="91440" rtlCol="0"/>
          <a:lstStyle>
            <a:lvl1pPr algn="r">
              <a:defRPr b="0">
                <a:solidFill>
                  <a:schemeClr val="accent5"/>
                </a:solidFill>
              </a:defRPr>
            </a:lvl1pPr>
          </a:lstStyle>
          <a:p>
            <a:pPr rtl="0"/>
            <a:r>
              <a:rPr lang="en-US"/>
              <a:t>30/10/2025</a:t>
            </a:r>
            <a:endParaRPr lang="en-US" b="0" dirty="0"/>
          </a:p>
        </p:txBody>
      </p:sp>
      <p:sp>
        <p:nvSpPr>
          <p:cNvPr id="11" name="Espaço Reservado para Imagem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0"/>
            <a:ext cx="7080426"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8" name="Espaço Reservado para o Número do Slide 17">
            <a:extLst>
              <a:ext uri="{FF2B5EF4-FFF2-40B4-BE49-F238E27FC236}">
                <a16:creationId xmlns:a16="http://schemas.microsoft.com/office/drawing/2014/main" id="{B63CD4FA-3BB5-C3C1-C3D6-A8F03DDBD11D}"/>
              </a:ext>
            </a:extLst>
          </p:cNvPr>
          <p:cNvSpPr>
            <a:spLocks noGrp="1"/>
          </p:cNvSpPr>
          <p:nvPr>
            <p:ph type="sldNum" sz="quarter" idx="16"/>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0395315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ítulo com Imagem 5">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846390" y="3276600"/>
            <a:ext cx="3657600" cy="2845567"/>
          </a:xfrm>
        </p:spPr>
        <p:txBody>
          <a:bodyPr vert="horz" lIns="91440" tIns="45720" rIns="91440" bIns="45720" rtlCol="0" anchor="t" anchorCtr="0">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846388" y="685802"/>
            <a:ext cx="3657600" cy="2113720"/>
          </a:xfrm>
        </p:spPr>
        <p:txBody>
          <a:bodyPr vert="horz" lIns="91440" tIns="45720" rIns="91440" bIns="45720" rtlCol="0" anchor="b" anchorCtr="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F9954665-4AE4-E66F-CBDA-FAA767B9F915}"/>
              </a:ext>
            </a:extLst>
          </p:cNvPr>
          <p:cNvSpPr>
            <a:spLocks noGrp="1"/>
          </p:cNvSpPr>
          <p:nvPr>
            <p:ph type="ftr" sz="quarter" idx="16"/>
          </p:nvPr>
        </p:nvSpPr>
        <p:spPr>
          <a:xfrm>
            <a:off x="7846390" y="6309360"/>
            <a:ext cx="1444752" cy="548640"/>
          </a:xfrm>
        </p:spPr>
        <p:txBody>
          <a:bodyPr lIns="91440" rIns="91440" rtlCol="0"/>
          <a:lstStyle>
            <a:lvl1pPr algn="l">
              <a:defRPr b="0">
                <a:solidFill>
                  <a:schemeClr val="accent5"/>
                </a:solidFill>
              </a:defRPr>
            </a:lvl1pPr>
          </a:lstStyle>
          <a:p>
            <a:pPr rtl="0"/>
            <a:r>
              <a:rPr lang="pt-br"/>
              <a:t>Título da apresentação</a:t>
            </a:r>
          </a:p>
        </p:txBody>
      </p:sp>
      <p:sp>
        <p:nvSpPr>
          <p:cNvPr id="12" name="Espaço Reservado para Data 11">
            <a:extLst>
              <a:ext uri="{FF2B5EF4-FFF2-40B4-BE49-F238E27FC236}">
                <a16:creationId xmlns:a16="http://schemas.microsoft.com/office/drawing/2014/main" id="{23B3ED0A-0283-8DBC-399B-76A88525B9D5}"/>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ABEFD957-C473-4A3C-F70B-A30911A5B7C8}"/>
              </a:ext>
            </a:extLst>
          </p:cNvPr>
          <p:cNvSpPr>
            <a:spLocks noGrp="1"/>
          </p:cNvSpPr>
          <p:nvPr>
            <p:ph type="sldNum" sz="quarter" idx="17"/>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083195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ítul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685800"/>
            <a:ext cx="9598152" cy="4144566"/>
          </a:xfrm>
        </p:spPr>
        <p:txBody>
          <a:bodyPr vert="horz" lIns="91440" tIns="45720" rIns="91440" bIns="45720" rtlCol="0" anchor="t">
            <a:normAutofit/>
          </a:bodyPr>
          <a:lstStyle>
            <a:lvl1pPr>
              <a:defRPr lang="en-US" sz="80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937760"/>
            <a:ext cx="7769354" cy="960120"/>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9" name="Espaço Reservado para Rodapé 8">
            <a:extLst>
              <a:ext uri="{FF2B5EF4-FFF2-40B4-BE49-F238E27FC236}">
                <a16:creationId xmlns:a16="http://schemas.microsoft.com/office/drawing/2014/main" id="{62B026E3-ACB9-D9C1-D585-AFCCE9F7F232}"/>
              </a:ext>
            </a:extLst>
          </p:cNvPr>
          <p:cNvSpPr>
            <a:spLocks noGrp="1"/>
          </p:cNvSpPr>
          <p:nvPr>
            <p:ph type="ftr" sz="quarter" idx="11"/>
          </p:nvPr>
        </p:nvSpPr>
        <p:spPr/>
        <p:txBody>
          <a:bodyPr rtlCol="0"/>
          <a:lstStyle>
            <a:lvl1pPr>
              <a:defRPr b="0">
                <a:solidFill>
                  <a:schemeClr val="accent5"/>
                </a:solidFill>
              </a:defRPr>
            </a:lvl1pPr>
          </a:lstStyle>
          <a:p>
            <a:pPr rtl="0"/>
            <a:r>
              <a:rPr lang="pt-br"/>
              <a:t>Título da apresentação</a:t>
            </a:r>
          </a:p>
        </p:txBody>
      </p:sp>
      <p:sp>
        <p:nvSpPr>
          <p:cNvPr id="8" name="Espaço Reservado para Data 7">
            <a:extLst>
              <a:ext uri="{FF2B5EF4-FFF2-40B4-BE49-F238E27FC236}">
                <a16:creationId xmlns:a16="http://schemas.microsoft.com/office/drawing/2014/main" id="{E7178590-69EB-0C65-77A9-FA70F7756C96}"/>
              </a:ext>
            </a:extLst>
          </p:cNvPr>
          <p:cNvSpPr>
            <a:spLocks noGrp="1"/>
          </p:cNvSpPr>
          <p:nvPr>
            <p:ph type="dt" sz="half" idx="10"/>
          </p:nvPr>
        </p:nvSpPr>
        <p:spPr/>
        <p:txBody>
          <a:bodyPr rtlCol="0"/>
          <a:lstStyle>
            <a:lvl1pPr>
              <a:defRPr b="0">
                <a:solidFill>
                  <a:schemeClr val="accent5"/>
                </a:solidFill>
              </a:defRPr>
            </a:lvl1pPr>
          </a:lstStyle>
          <a:p>
            <a:pPr rtl="0"/>
            <a:r>
              <a:rPr lang="en-US"/>
              <a:t>30/10/2025</a:t>
            </a:r>
            <a:endParaRPr lang="en-US" dirty="0"/>
          </a:p>
        </p:txBody>
      </p:sp>
      <p:sp>
        <p:nvSpPr>
          <p:cNvPr id="10" name="Espaço Reservado para o Número do Slide 9">
            <a:extLst>
              <a:ext uri="{FF2B5EF4-FFF2-40B4-BE49-F238E27FC236}">
                <a16:creationId xmlns:a16="http://schemas.microsoft.com/office/drawing/2014/main" id="{5A1123C1-7FB9-709A-71B6-79DB02B8A03C}"/>
              </a:ext>
            </a:extLst>
          </p:cNvPr>
          <p:cNvSpPr>
            <a:spLocks noGrp="1"/>
          </p:cNvSpPr>
          <p:nvPr>
            <p:ph type="sldNum" sz="quarter" idx="12"/>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0180986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ítul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1401420"/>
            <a:ext cx="9140954" cy="2836729"/>
          </a:xfrm>
        </p:spPr>
        <p:txBody>
          <a:bodyPr vert="horz" lIns="91440" tIns="45720" rIns="91440" bIns="45720" rtlCol="0" anchor="b">
            <a:normAutofit/>
          </a:bodyPr>
          <a:lstStyle>
            <a:lvl1pPr>
              <a:defRPr lang="en-US" sz="68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318968"/>
            <a:ext cx="7312153" cy="1014984"/>
          </a:xfrm>
        </p:spPr>
        <p:txBody>
          <a:bodyPr vert="horz" lIns="91440" tIns="45720" rIns="91440" bIns="45720" rtlCol="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1" name="Espaço Reservado para Rodapé 10">
            <a:extLst>
              <a:ext uri="{FF2B5EF4-FFF2-40B4-BE49-F238E27FC236}">
                <a16:creationId xmlns:a16="http://schemas.microsoft.com/office/drawing/2014/main" id="{4B11C0B4-9F47-DBDA-8D0E-E312E7354F30}"/>
              </a:ext>
            </a:extLst>
          </p:cNvPr>
          <p:cNvSpPr>
            <a:spLocks noGrp="1"/>
          </p:cNvSpPr>
          <p:nvPr>
            <p:ph type="ftr" sz="quarter" idx="11"/>
          </p:nvPr>
        </p:nvSpPr>
        <p:spPr/>
        <p:txBody>
          <a:bodyPr rtlCol="0"/>
          <a:lstStyle>
            <a:lvl1pPr>
              <a:defRPr b="1">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F4EBD9A7-702F-644F-6937-CD2E7E507355}"/>
              </a:ext>
            </a:extLst>
          </p:cNvPr>
          <p:cNvSpPr>
            <a:spLocks noGrp="1"/>
          </p:cNvSpPr>
          <p:nvPr>
            <p:ph type="dt" sz="half" idx="10"/>
          </p:nvPr>
        </p:nvSpPr>
        <p:spPr/>
        <p:txBody>
          <a:bodyPr rtlCol="0"/>
          <a:lstStyle>
            <a:lvl1pPr>
              <a:defRPr b="1">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79EFA6C2-F234-8C90-8C8A-DA65AD9EA579}"/>
              </a:ext>
            </a:extLst>
          </p:cNvPr>
          <p:cNvSpPr>
            <a:spLocks noGrp="1"/>
          </p:cNvSpPr>
          <p:nvPr>
            <p:ph type="sldNum" sz="quarter" idx="12"/>
          </p:nvPr>
        </p:nvSpPr>
        <p:spPr>
          <a:solidFill>
            <a:schemeClr val="accent1">
              <a:lumMod val="90000"/>
              <a:lumOff val="10000"/>
            </a:schemeClr>
          </a:solidFill>
        </p:spPr>
        <p:txBody>
          <a:bodyPr rtlCol="0"/>
          <a:lstStyle>
            <a:lvl1pPr>
              <a:defRPr b="1">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24129926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ítulo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1981200" y="1560442"/>
            <a:ext cx="8229600" cy="2379013"/>
          </a:xfrm>
        </p:spPr>
        <p:txBody>
          <a:bodyPr rtlCol="0" anchor="b">
            <a:normAutofit/>
          </a:bodyPr>
          <a:lstStyle>
            <a:lvl1pPr algn="ctr">
              <a:defRPr sz="6000">
                <a:solidFill>
                  <a:schemeClr val="accent2"/>
                </a:solidFill>
              </a:defRPr>
            </a:lvl1pPr>
          </a:lstStyle>
          <a:p>
            <a:pPr rtl="0"/>
            <a:r>
              <a:rPr lang="pt-br"/>
              <a:t>Clique para editar o estilo de título Mestre</a:t>
            </a:r>
            <a:endParaRPr lang="en-US" dirty="0"/>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8"/>
            <a:ext cx="7588155" cy="1029310"/>
          </a:xfrm>
        </p:spPr>
        <p:txBody>
          <a:bodyPr rtlCol="0">
            <a:normAutofit/>
          </a:bodyPr>
          <a:lstStyle>
            <a:lvl1pPr marL="0" indent="0" algn="ctr">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a:t>Clique para editar o estilo de subtítulo Mestre</a:t>
            </a:r>
            <a:endParaRPr lang="en-US" dirty="0"/>
          </a:p>
        </p:txBody>
      </p:sp>
      <p:sp>
        <p:nvSpPr>
          <p:cNvPr id="11" name="Espaço Reservado para Rodapé 10">
            <a:extLst>
              <a:ext uri="{FF2B5EF4-FFF2-40B4-BE49-F238E27FC236}">
                <a16:creationId xmlns:a16="http://schemas.microsoft.com/office/drawing/2014/main" id="{D4522F89-1E56-F306-053D-C0B18C5254E7}"/>
              </a:ext>
            </a:extLst>
          </p:cNvPr>
          <p:cNvSpPr>
            <a:spLocks noGrp="1"/>
          </p:cNvSpPr>
          <p:nvPr>
            <p:ph type="ftr" sz="quarter" idx="11"/>
          </p:nvPr>
        </p:nvSpPr>
        <p:spPr/>
        <p:txBody>
          <a:bodyPr rtlCol="0"/>
          <a:lstStyle>
            <a:lvl1pPr>
              <a:defRPr>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27A8B4BE-CB35-E626-11EF-80FAE0CAA2A0}"/>
              </a:ext>
            </a:extLst>
          </p:cNvPr>
          <p:cNvSpPr>
            <a:spLocks noGrp="1"/>
          </p:cNvSpPr>
          <p:nvPr>
            <p:ph type="dt" sz="half" idx="10"/>
          </p:nvPr>
        </p:nvSpPr>
        <p:spPr/>
        <p:txBody>
          <a:bodyPr rtlCol="0"/>
          <a:lstStyle>
            <a:lvl1pPr>
              <a:defRPr>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A3CBFF5E-85B0-1C59-039F-716ADF0BFD76}"/>
              </a:ext>
            </a:extLst>
          </p:cNvPr>
          <p:cNvSpPr>
            <a:spLocks noGrp="1"/>
          </p:cNvSpPr>
          <p:nvPr>
            <p:ph type="sldNum" sz="quarter" idx="12"/>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6250359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abeçalho da Seç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85800" y="1570071"/>
            <a:ext cx="7909560" cy="4906929"/>
          </a:xfrm>
        </p:spPr>
        <p:txBody>
          <a:bodyPr vert="horz" lIns="91440" tIns="45720" rIns="91440" bIns="45720" rtlCol="0" anchor="b">
            <a:normAutofit/>
          </a:bodyPr>
          <a:lstStyle>
            <a:lvl1pPr>
              <a:defRPr lang="en-US" sz="7400" dirty="0">
                <a:solidFill>
                  <a:schemeClr val="accent2"/>
                </a:solidFill>
              </a:defRPr>
            </a:lvl1pPr>
          </a:lstStyle>
          <a:p>
            <a:pPr lvl="0" rtl="0"/>
            <a:r>
              <a:rPr lang="pt-br"/>
              <a:t>Cabeçalho da Seção</a:t>
            </a:r>
          </a:p>
        </p:txBody>
      </p:sp>
      <p:sp>
        <p:nvSpPr>
          <p:cNvPr id="20" name="Espaço Reservado para Rodapé 19">
            <a:extLst>
              <a:ext uri="{FF2B5EF4-FFF2-40B4-BE49-F238E27FC236}">
                <a16:creationId xmlns:a16="http://schemas.microsoft.com/office/drawing/2014/main" id="{A6421593-F6C6-3F5E-1521-2D67AC36DF73}"/>
              </a:ext>
            </a:extLst>
          </p:cNvPr>
          <p:cNvSpPr>
            <a:spLocks noGrp="1"/>
          </p:cNvSpPr>
          <p:nvPr>
            <p:ph type="ftr" sz="quarter" idx="11"/>
          </p:nvPr>
        </p:nvSpPr>
        <p:spPr>
          <a:xfrm>
            <a:off x="0" y="0"/>
            <a:ext cx="1444752" cy="548640"/>
          </a:xfrm>
        </p:spPr>
        <p:txBody>
          <a:bodyPr rtlCol="0"/>
          <a:lstStyle>
            <a:lvl1pPr>
              <a:defRPr>
                <a:solidFill>
                  <a:schemeClr val="accent5"/>
                </a:solidFill>
              </a:defRPr>
            </a:lvl1pPr>
          </a:lstStyle>
          <a:p>
            <a:pPr rtl="0"/>
            <a:r>
              <a:rPr lang="pt-br"/>
              <a:t>Título da apresentação</a:t>
            </a:r>
          </a:p>
        </p:txBody>
      </p:sp>
      <p:sp>
        <p:nvSpPr>
          <p:cNvPr id="19" name="Espaço Reservado para Data 18">
            <a:extLst>
              <a:ext uri="{FF2B5EF4-FFF2-40B4-BE49-F238E27FC236}">
                <a16:creationId xmlns:a16="http://schemas.microsoft.com/office/drawing/2014/main" id="{E4D20C53-6E70-6CC1-10F9-1060FA2FEDF5}"/>
              </a:ext>
            </a:extLst>
          </p:cNvPr>
          <p:cNvSpPr>
            <a:spLocks noGrp="1"/>
          </p:cNvSpPr>
          <p:nvPr>
            <p:ph type="dt" sz="half" idx="10"/>
          </p:nvPr>
        </p:nvSpPr>
        <p:spPr>
          <a:xfrm>
            <a:off x="10515600" y="0"/>
            <a:ext cx="1143000" cy="548640"/>
          </a:xfrm>
        </p:spPr>
        <p:txBody>
          <a:bodyPr rtlCol="0"/>
          <a:lstStyle>
            <a:lvl1pPr>
              <a:defRPr>
                <a:solidFill>
                  <a:schemeClr val="accent5"/>
                </a:solidFill>
              </a:defRPr>
            </a:lvl1pPr>
          </a:lstStyle>
          <a:p>
            <a:pPr rtl="0"/>
            <a:r>
              <a:rPr lang="en-US"/>
              <a:t>30/10/2025</a:t>
            </a:r>
            <a:endParaRPr lang="en-US" dirty="0"/>
          </a:p>
        </p:txBody>
      </p:sp>
      <p:sp>
        <p:nvSpPr>
          <p:cNvPr id="21" name="Espaço Reservado para o Número do Slide 20">
            <a:extLst>
              <a:ext uri="{FF2B5EF4-FFF2-40B4-BE49-F238E27FC236}">
                <a16:creationId xmlns:a16="http://schemas.microsoft.com/office/drawing/2014/main" id="{CB2C1868-5A21-F4CD-B2C8-33C6E8227807}"/>
              </a:ext>
            </a:extLst>
          </p:cNvPr>
          <p:cNvSpPr>
            <a:spLocks noGrp="1"/>
          </p:cNvSpPr>
          <p:nvPr>
            <p:ph type="sldNum" sz="quarter" idx="12"/>
          </p:nvPr>
        </p:nvSpPr>
        <p:spPr>
          <a:xfrm>
            <a:off x="11644076" y="0"/>
            <a:ext cx="547924" cy="548640"/>
          </a:xfrm>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6144919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p:nvPr>
        </p:nvSpPr>
        <p:spPr>
          <a:xfrm>
            <a:off x="685800" y="685800"/>
            <a:ext cx="6309360" cy="1371600"/>
          </a:xfrm>
        </p:spPr>
        <p:txBody>
          <a:bodyPr rtlCol="0" anchor="t" anchorCtr="0">
            <a:normAutofit/>
          </a:bodyPr>
          <a:lstStyle>
            <a:lvl1pPr>
              <a:defRPr sz="4400">
                <a:solidFill>
                  <a:schemeClr val="accent3"/>
                </a:solidFill>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2743200" y="2834640"/>
            <a:ext cx="8686800" cy="3200400"/>
          </a:xfrm>
        </p:spPr>
        <p:txBody>
          <a:bodyPr rtlCol="0">
            <a:normAutofit/>
          </a:bodyPr>
          <a:lstStyle>
            <a:lvl1pPr marL="457200" indent="-457200">
              <a:buClr>
                <a:schemeClr val="accent2">
                  <a:lumMod val="90000"/>
                </a:schemeClr>
              </a:buClr>
              <a:buFont typeface="+mj-lt"/>
              <a:buAutoNum type="arabicPeriod"/>
              <a:defRPr sz="2000"/>
            </a:lvl1pPr>
            <a:lvl2pPr marL="685800" indent="-457200">
              <a:buClr>
                <a:schemeClr val="accent2">
                  <a:lumMod val="90000"/>
                </a:schemeClr>
              </a:buClr>
              <a:buFont typeface="+mj-lt"/>
              <a:buAutoNum type="arabicPeriod"/>
              <a:defRPr sz="1800"/>
            </a:lvl2pPr>
            <a:lvl3pPr marL="800100" indent="-342900">
              <a:buClr>
                <a:schemeClr val="accent2">
                  <a:lumMod val="90000"/>
                </a:schemeClr>
              </a:buClr>
              <a:buFont typeface="+mj-lt"/>
              <a:buAutoNum type="arabicPeriod"/>
              <a:defRPr sz="1600"/>
            </a:lvl3pPr>
            <a:lvl4pPr marL="1028700" indent="-342900">
              <a:buClr>
                <a:schemeClr val="accent2">
                  <a:lumMod val="90000"/>
                </a:schemeClr>
              </a:buClr>
              <a:buFont typeface="+mj-lt"/>
              <a:buAutoNum type="arabicPeriod"/>
              <a:defRPr sz="1600"/>
            </a:lvl4pPr>
            <a:lvl5pPr marL="1257300" indent="-342900">
              <a:buClr>
                <a:schemeClr val="accent2">
                  <a:lumMod val="90000"/>
                </a:schemeClr>
              </a:buClr>
              <a:buFont typeface="+mj-lt"/>
              <a:buAutoNum type="arabicPeriod"/>
              <a:defRP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cxnSp>
        <p:nvCxnSpPr>
          <p:cNvPr id="6" name="Conector Reto 5">
            <a:extLst>
              <a:ext uri="{FF2B5EF4-FFF2-40B4-BE49-F238E27FC236}">
                <a16:creationId xmlns:a16="http://schemas.microsoft.com/office/drawing/2014/main" id="{FCAF3811-AE9E-8CEE-4BB5-D49A25E57CAA}"/>
              </a:ext>
            </a:extLst>
          </p:cNvPr>
          <p:cNvCxnSpPr/>
          <p:nvPr userDrawn="1"/>
        </p:nvCxnSpPr>
        <p:spPr>
          <a:xfrm>
            <a:off x="0" y="220687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24" name="Espaço Reservado para Rodapé 23">
            <a:extLst>
              <a:ext uri="{FF2B5EF4-FFF2-40B4-BE49-F238E27FC236}">
                <a16:creationId xmlns:a16="http://schemas.microsoft.com/office/drawing/2014/main" id="{A94E7796-5FDC-648C-3C83-1CB92A985AD7}"/>
              </a:ext>
            </a:extLst>
          </p:cNvPr>
          <p:cNvSpPr>
            <a:spLocks noGrp="1"/>
          </p:cNvSpPr>
          <p:nvPr>
            <p:ph type="ftr" sz="quarter" idx="15"/>
          </p:nvPr>
        </p:nvSpPr>
        <p:spPr/>
        <p:txBody>
          <a:bodyPr rtlCol="0"/>
          <a:lstStyle/>
          <a:p>
            <a:pPr rtl="0"/>
            <a:r>
              <a:rPr lang="pt-br"/>
              <a:t>Título da apresentação</a:t>
            </a:r>
            <a:endParaRPr lang="en-US" sz="900" dirty="0"/>
          </a:p>
        </p:txBody>
      </p:sp>
      <p:sp>
        <p:nvSpPr>
          <p:cNvPr id="23" name="Espaço Reservado para Data 22">
            <a:extLst>
              <a:ext uri="{FF2B5EF4-FFF2-40B4-BE49-F238E27FC236}">
                <a16:creationId xmlns:a16="http://schemas.microsoft.com/office/drawing/2014/main" id="{9AF25DA3-0D11-567E-8C45-641244EBFEDD}"/>
              </a:ext>
            </a:extLst>
          </p:cNvPr>
          <p:cNvSpPr>
            <a:spLocks noGrp="1"/>
          </p:cNvSpPr>
          <p:nvPr>
            <p:ph type="dt" sz="half" idx="14"/>
          </p:nvPr>
        </p:nvSpPr>
        <p:spPr/>
        <p:txBody>
          <a:bodyPr rtlCol="0"/>
          <a:lstStyle/>
          <a:p>
            <a:pPr rtl="0"/>
            <a:r>
              <a:rPr lang="en-US"/>
              <a:t>30/10/2025</a:t>
            </a:r>
            <a:endParaRPr lang="en-US" sz="900" dirty="0"/>
          </a:p>
        </p:txBody>
      </p:sp>
      <p:sp>
        <p:nvSpPr>
          <p:cNvPr id="25" name="Espaço Reservado para o Número do Slide 24">
            <a:extLst>
              <a:ext uri="{FF2B5EF4-FFF2-40B4-BE49-F238E27FC236}">
                <a16:creationId xmlns:a16="http://schemas.microsoft.com/office/drawing/2014/main" id="{0893736D-26B2-06DD-ABDD-15F3DD4D363C}"/>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27905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com Imagem">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p:nvPr>
        </p:nvSpPr>
        <p:spPr>
          <a:xfrm>
            <a:off x="685800" y="685800"/>
            <a:ext cx="6309360" cy="1371600"/>
          </a:xfrm>
        </p:spPr>
        <p:txBody>
          <a:bodyPr rtlCol="0" anchor="t" anchorCtr="0">
            <a:normAutofit/>
          </a:bodyPr>
          <a:lstStyle>
            <a:lvl1pPr>
              <a:defRPr sz="4400">
                <a:solidFill>
                  <a:schemeClr val="accent3"/>
                </a:solidFill>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2743201" y="2834640"/>
            <a:ext cx="4358774" cy="3200400"/>
          </a:xfrm>
        </p:spPr>
        <p:txBody>
          <a:bodyPr rtlCol="0">
            <a:normAutofit/>
          </a:bodyPr>
          <a:lstStyle>
            <a:lvl1pPr marL="457200" indent="-457200">
              <a:buClr>
                <a:schemeClr val="accent2">
                  <a:lumMod val="90000"/>
                </a:schemeClr>
              </a:buClr>
              <a:buFont typeface="+mj-lt"/>
              <a:buAutoNum type="arabicPeriod"/>
              <a:defRPr sz="2000"/>
            </a:lvl1pPr>
            <a:lvl2pPr marL="571500" indent="-342900">
              <a:buClr>
                <a:schemeClr val="accent2">
                  <a:lumMod val="90000"/>
                </a:schemeClr>
              </a:buClr>
              <a:buFont typeface="+mj-lt"/>
              <a:buAutoNum type="arabicPeriod"/>
              <a:defRPr sz="1800"/>
            </a:lvl2pPr>
            <a:lvl3pPr marL="800100" indent="-342900">
              <a:buClr>
                <a:schemeClr val="accent2">
                  <a:lumMod val="90000"/>
                </a:schemeClr>
              </a:buClr>
              <a:buFont typeface="+mj-lt"/>
              <a:buAutoNum type="arabicPeriod"/>
              <a:defRPr sz="1600"/>
            </a:lvl3pPr>
            <a:lvl4pPr marL="1028700" indent="-342900">
              <a:buClr>
                <a:schemeClr val="accent2">
                  <a:lumMod val="90000"/>
                </a:schemeClr>
              </a:buClr>
              <a:buFont typeface="+mj-lt"/>
              <a:buAutoNum type="arabicPeriod"/>
              <a:defRPr sz="1400"/>
            </a:lvl4pPr>
            <a:lvl5pPr>
              <a:buClr>
                <a:schemeClr val="accent2">
                  <a:lumMod val="90000"/>
                </a:schemeClr>
              </a:buClr>
              <a:buFont typeface="+mj-lt"/>
              <a:buAutoNum type="arabicPeriod"/>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0" name="Espaço Reservado para Imagem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9"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cxnSp>
        <p:nvCxnSpPr>
          <p:cNvPr id="6" name="Conector Reto 5">
            <a:extLst>
              <a:ext uri="{FF2B5EF4-FFF2-40B4-BE49-F238E27FC236}">
                <a16:creationId xmlns:a16="http://schemas.microsoft.com/office/drawing/2014/main" id="{5BBF0AEE-5A27-FCDE-3C64-4ACC7935FE49}"/>
              </a:ext>
            </a:extLst>
          </p:cNvPr>
          <p:cNvCxnSpPr/>
          <p:nvPr userDrawn="1"/>
        </p:nvCxnSpPr>
        <p:spPr>
          <a:xfrm>
            <a:off x="0" y="220687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9" name="Espaço Reservado para Rodapé 18">
            <a:extLst>
              <a:ext uri="{FF2B5EF4-FFF2-40B4-BE49-F238E27FC236}">
                <a16:creationId xmlns:a16="http://schemas.microsoft.com/office/drawing/2014/main" id="{7AFBA87F-7701-A29C-E9FC-66AEC272FB88}"/>
              </a:ext>
            </a:extLst>
          </p:cNvPr>
          <p:cNvSpPr>
            <a:spLocks noGrp="1"/>
          </p:cNvSpPr>
          <p:nvPr>
            <p:ph type="ftr" sz="quarter" idx="16"/>
          </p:nvPr>
        </p:nvSpPr>
        <p:spPr/>
        <p:txBody>
          <a:bodyPr rtlCol="0"/>
          <a:lstStyle>
            <a:lvl1pPr>
              <a:defRPr b="1"/>
            </a:lvl1pPr>
          </a:lstStyle>
          <a:p>
            <a:pPr rtl="0"/>
            <a:r>
              <a:rPr lang="pt-br"/>
              <a:t>Título da apresentação</a:t>
            </a:r>
            <a:endParaRPr lang="en-US" b="1" dirty="0"/>
          </a:p>
        </p:txBody>
      </p:sp>
      <p:sp>
        <p:nvSpPr>
          <p:cNvPr id="18" name="Espaço Reservado para Data 17">
            <a:extLst>
              <a:ext uri="{FF2B5EF4-FFF2-40B4-BE49-F238E27FC236}">
                <a16:creationId xmlns:a16="http://schemas.microsoft.com/office/drawing/2014/main" id="{6800BE9B-CE8D-684B-DC80-1D80F6FAD4A7}"/>
              </a:ext>
            </a:extLst>
          </p:cNvPr>
          <p:cNvSpPr>
            <a:spLocks noGrp="1"/>
          </p:cNvSpPr>
          <p:nvPr>
            <p:ph type="dt" sz="half" idx="15"/>
          </p:nvPr>
        </p:nvSpPr>
        <p:spPr>
          <a:xfrm>
            <a:off x="5943600" y="6309360"/>
            <a:ext cx="1158375" cy="548640"/>
          </a:xfrm>
        </p:spPr>
        <p:txBody>
          <a:bodyPr rtlCol="0"/>
          <a:lstStyle>
            <a:lvl1pPr>
              <a:defRPr b="1"/>
            </a:lvl1pPr>
          </a:lstStyle>
          <a:p>
            <a:pPr rtl="0"/>
            <a:r>
              <a:rPr lang="en-US"/>
              <a:t>30/10/2025</a:t>
            </a:r>
            <a:endParaRPr lang="en-US" b="1" dirty="0"/>
          </a:p>
        </p:txBody>
      </p:sp>
      <p:sp>
        <p:nvSpPr>
          <p:cNvPr id="20" name="Espaço Reservado para o Número do Slide 19">
            <a:extLst>
              <a:ext uri="{FF2B5EF4-FFF2-40B4-BE49-F238E27FC236}">
                <a16:creationId xmlns:a16="http://schemas.microsoft.com/office/drawing/2014/main" id="{D917E3BB-5497-4C52-A736-6EB57D97981F}"/>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870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údo 2">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E1DA49E-3CB9-75DC-406C-624924142015}"/>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p>
        </p:txBody>
      </p:sp>
      <p:sp>
        <p:nvSpPr>
          <p:cNvPr id="5" name="Espaço Reservado para Conteúdo 7">
            <a:extLst>
              <a:ext uri="{FF2B5EF4-FFF2-40B4-BE49-F238E27FC236}">
                <a16:creationId xmlns:a16="http://schemas.microsoft.com/office/drawing/2014/main" id="{86084799-A017-90D1-4D71-0EEB7C83708E}"/>
              </a:ext>
            </a:extLst>
          </p:cNvPr>
          <p:cNvSpPr>
            <a:spLocks noGrp="1"/>
          </p:cNvSpPr>
          <p:nvPr>
            <p:ph sz="quarter" idx="17"/>
          </p:nvPr>
        </p:nvSpPr>
        <p:spPr>
          <a:xfrm>
            <a:off x="6748272" y="3841202"/>
            <a:ext cx="4754880" cy="1737358"/>
          </a:xfrm>
        </p:spPr>
        <p:txBody>
          <a:bodyPr rtlCol="0">
            <a:normAutofit/>
          </a:bodyPr>
          <a:lstStyle>
            <a:lvl1pPr>
              <a:buNone/>
              <a:defRPr sz="1400"/>
            </a:lvl1pPr>
            <a:lvl2pPr>
              <a:buNone/>
              <a:defRPr sz="1400"/>
            </a:lvl2pPr>
            <a:lvl3pPr>
              <a:buNone/>
              <a:defRPr sz="1400"/>
            </a:lvl3pPr>
            <a:lvl4pPr>
              <a:buNone/>
              <a:defRPr sz="1400"/>
            </a:lvl4pPr>
            <a:lvl5pPr>
              <a:buNone/>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4" name="Espaço Reservado para Rodapé 13">
            <a:extLst>
              <a:ext uri="{FF2B5EF4-FFF2-40B4-BE49-F238E27FC236}">
                <a16:creationId xmlns:a16="http://schemas.microsoft.com/office/drawing/2014/main" id="{DD7BC0DF-EFC8-44A3-68C2-E23FAA2E86C0}"/>
              </a:ext>
            </a:extLst>
          </p:cNvPr>
          <p:cNvSpPr>
            <a:spLocks noGrp="1"/>
          </p:cNvSpPr>
          <p:nvPr>
            <p:ph type="ftr" sz="quarter" idx="15"/>
          </p:nvPr>
        </p:nvSpPr>
        <p:spPr/>
        <p:txBody>
          <a:bodyPr rtlCol="0"/>
          <a:lstStyle/>
          <a:p>
            <a:pPr rtl="0"/>
            <a:r>
              <a:rPr lang="pt-br"/>
              <a:t>Título da Apresentação</a:t>
            </a:r>
          </a:p>
        </p:txBody>
      </p:sp>
      <p:sp>
        <p:nvSpPr>
          <p:cNvPr id="13" name="Espaço Reservado para Data 12">
            <a:extLst>
              <a:ext uri="{FF2B5EF4-FFF2-40B4-BE49-F238E27FC236}">
                <a16:creationId xmlns:a16="http://schemas.microsoft.com/office/drawing/2014/main" id="{BD1AE523-650D-4E40-07AD-306A92A96690}"/>
              </a:ext>
            </a:extLst>
          </p:cNvPr>
          <p:cNvSpPr>
            <a:spLocks noGrp="1"/>
          </p:cNvSpPr>
          <p:nvPr>
            <p:ph type="dt" sz="half" idx="14"/>
          </p:nvPr>
        </p:nvSpPr>
        <p:spPr/>
        <p:txBody>
          <a:bodyPr rtlCol="0"/>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0D499D6E-475E-9A93-7BC7-903ABDED9CB8}"/>
              </a:ext>
            </a:extLst>
          </p:cNvPr>
          <p:cNvSpPr>
            <a:spLocks noGrp="1"/>
          </p:cNvSpPr>
          <p:nvPr>
            <p:ph type="sldNum" sz="quarter" idx="16"/>
          </p:nvPr>
        </p:nvSpPr>
        <p:spPr/>
        <p:txBody>
          <a:bodyPr rtlCol="0"/>
          <a:lstStyle/>
          <a:p>
            <a:pPr algn="ctr" rtl="0"/>
            <a:fld id="{AEAA3239-9EA4-4A65-A281-97F994456D9F}" type="slidenum">
              <a:rPr lang="en-US" smtClean="0"/>
              <a:pPr algn="ctr" rtl="0"/>
              <a:t>‹nº›</a:t>
            </a:fld>
            <a:endParaRPr lang="en-US" dirty="0"/>
          </a:p>
        </p:txBody>
      </p:sp>
      <p:cxnSp>
        <p:nvCxnSpPr>
          <p:cNvPr id="16" name="Conector Reto 15">
            <a:extLst>
              <a:ext uri="{FF2B5EF4-FFF2-40B4-BE49-F238E27FC236}">
                <a16:creationId xmlns:a16="http://schemas.microsoft.com/office/drawing/2014/main" id="{6E7C0D8B-3878-C48B-D6D9-56A0E34B7392}"/>
              </a:ext>
            </a:extLst>
          </p:cNvPr>
          <p:cNvCxnSpPr>
            <a:cxnSpLocks/>
          </p:cNvCxnSpPr>
          <p:nvPr userDrawn="1"/>
        </p:nvCxnSpPr>
        <p:spPr>
          <a:xfrm>
            <a:off x="6749562" y="327660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192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údo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D42D62A0-8127-CE86-0633-0D65E1E136F7}"/>
              </a:ext>
            </a:extLst>
          </p:cNvPr>
          <p:cNvSpPr>
            <a:spLocks noGrp="1"/>
          </p:cNvSpPr>
          <p:nvPr>
            <p:ph sz="quarter" idx="13"/>
          </p:nvPr>
        </p:nvSpPr>
        <p:spPr>
          <a:xfrm>
            <a:off x="6748272" y="2362200"/>
            <a:ext cx="4754880" cy="356616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4" name="Espaço Reservado para Rodapé 13">
            <a:extLst>
              <a:ext uri="{FF2B5EF4-FFF2-40B4-BE49-F238E27FC236}">
                <a16:creationId xmlns:a16="http://schemas.microsoft.com/office/drawing/2014/main" id="{4E6FD18B-5C67-9051-4CF6-EBF315BAC1D7}"/>
              </a:ext>
            </a:extLst>
          </p:cNvPr>
          <p:cNvSpPr>
            <a:spLocks noGrp="1"/>
          </p:cNvSpPr>
          <p:nvPr>
            <p:ph type="ftr" sz="quarter" idx="15"/>
          </p:nvPr>
        </p:nvSpPr>
        <p:spPr/>
        <p:txBody>
          <a:bodyPr rtlCol="0"/>
          <a:lstStyle/>
          <a:p>
            <a:pPr rtl="0"/>
            <a:r>
              <a:rPr lang="pt-br"/>
              <a:t>Título da Apresentação</a:t>
            </a:r>
          </a:p>
        </p:txBody>
      </p:sp>
      <p:sp>
        <p:nvSpPr>
          <p:cNvPr id="13" name="Espaço Reservado para Data 12">
            <a:extLst>
              <a:ext uri="{FF2B5EF4-FFF2-40B4-BE49-F238E27FC236}">
                <a16:creationId xmlns:a16="http://schemas.microsoft.com/office/drawing/2014/main" id="{540D6515-3CED-315D-0B1B-CD7499379459}"/>
              </a:ext>
            </a:extLst>
          </p:cNvPr>
          <p:cNvSpPr>
            <a:spLocks noGrp="1"/>
          </p:cNvSpPr>
          <p:nvPr>
            <p:ph type="dt" sz="half" idx="14"/>
          </p:nvPr>
        </p:nvSpPr>
        <p:spPr/>
        <p:txBody>
          <a:bodyPr rtlCol="0"/>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75382665-9F43-96F8-F839-96F759686750}"/>
              </a:ext>
            </a:extLst>
          </p:cNvPr>
          <p:cNvSpPr>
            <a:spLocks noGrp="1"/>
          </p:cNvSpPr>
          <p:nvPr>
            <p:ph type="sldNum" sz="quarter" idx="16"/>
          </p:nvPr>
        </p:nvSpPr>
        <p:spPr/>
        <p:txBody>
          <a:bodyPr rtlCol="0"/>
          <a:lstStyle/>
          <a:p>
            <a:pPr algn="ctr" rtl="0"/>
            <a:fld id="{AEAA3239-9EA4-4A65-A281-97F994456D9F}" type="slidenum">
              <a:rPr lang="en-US" smtClean="0"/>
              <a:pPr algn="ctr" rtl="0"/>
              <a:t>‹nº›</a:t>
            </a:fld>
            <a:endParaRPr lang="en-US" dirty="0"/>
          </a:p>
        </p:txBody>
      </p:sp>
      <p:cxnSp>
        <p:nvCxnSpPr>
          <p:cNvPr id="16" name="Conector Reto 15">
            <a:extLst>
              <a:ext uri="{FF2B5EF4-FFF2-40B4-BE49-F238E27FC236}">
                <a16:creationId xmlns:a16="http://schemas.microsoft.com/office/drawing/2014/main" id="{AD8F2E04-B970-1D22-A567-2F2D0BC65B4C}"/>
              </a:ext>
            </a:extLst>
          </p:cNvPr>
          <p:cNvCxnSpPr>
            <a:cxnSpLocks/>
          </p:cNvCxnSpPr>
          <p:nvPr userDrawn="1"/>
        </p:nvCxnSpPr>
        <p:spPr>
          <a:xfrm>
            <a:off x="6749562" y="175260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202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údo 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923455" cy="4083580"/>
          </a:xfrm>
        </p:spPr>
        <p:txBody>
          <a:bodyPr rtlCol="0" anchor="t">
            <a:normAutofit/>
          </a:bodyPr>
          <a:lstStyle>
            <a:lvl1pPr>
              <a:defRPr sz="40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0189" cy="402336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7" name="Espaço Reservado para Rodapé 16">
            <a:extLst>
              <a:ext uri="{FF2B5EF4-FFF2-40B4-BE49-F238E27FC236}">
                <a16:creationId xmlns:a16="http://schemas.microsoft.com/office/drawing/2014/main" id="{C2122AFC-66BC-4995-1266-1DEB8CEC07DF}"/>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3B8C73B4-F675-DA6C-C87B-197265343AFD}"/>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666393A3-F281-C54B-A886-58CE88D421F3}"/>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9" name="Conector Reto 18">
            <a:extLst>
              <a:ext uri="{FF2B5EF4-FFF2-40B4-BE49-F238E27FC236}">
                <a16:creationId xmlns:a16="http://schemas.microsoft.com/office/drawing/2014/main" id="{2822210B-9F08-A2FC-ADDB-C9286FF6D002}"/>
              </a:ext>
            </a:extLst>
          </p:cNvPr>
          <p:cNvCxnSpPr>
            <a:cxnSpLocks/>
          </p:cNvCxnSpPr>
          <p:nvPr userDrawn="1"/>
        </p:nvCxnSpPr>
        <p:spPr>
          <a:xfrm>
            <a:off x="5156011" y="685800"/>
            <a:ext cx="7035989"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10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údo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496147" cy="4940661"/>
          </a:xfrm>
        </p:spPr>
        <p:txBody>
          <a:bodyPr rtlCol="0" anchor="t">
            <a:normAutofit/>
          </a:bodyPr>
          <a:lstStyle>
            <a:lvl1pPr>
              <a:defRPr sz="40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6F072A2-EBC7-B7EA-DA98-BAC0AA46E7A4}"/>
              </a:ext>
            </a:extLst>
          </p:cNvPr>
          <p:cNvSpPr>
            <a:spLocks noGrp="1"/>
          </p:cNvSpPr>
          <p:nvPr>
            <p:ph sz="quarter" idx="13"/>
          </p:nvPr>
        </p:nvSpPr>
        <p:spPr>
          <a:xfrm>
            <a:off x="5156010" y="1389888"/>
            <a:ext cx="6347141" cy="484632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7" name="Espaço Reservado para Rodapé 16">
            <a:extLst>
              <a:ext uri="{FF2B5EF4-FFF2-40B4-BE49-F238E27FC236}">
                <a16:creationId xmlns:a16="http://schemas.microsoft.com/office/drawing/2014/main" id="{B258506B-7F0E-1CE3-C46B-B55BBB0AA649}"/>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660A4F1D-9596-6174-4AAE-713716D1A047}"/>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A1B7F645-D4A6-2ED2-FBB7-EAEC112E4333}"/>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9" name="Conector Reto 18">
            <a:extLst>
              <a:ext uri="{FF2B5EF4-FFF2-40B4-BE49-F238E27FC236}">
                <a16:creationId xmlns:a16="http://schemas.microsoft.com/office/drawing/2014/main" id="{B32B44DA-EDB3-13D8-52B2-CDD95FF668A6}"/>
              </a:ext>
            </a:extLst>
          </p:cNvPr>
          <p:cNvCxnSpPr>
            <a:cxnSpLocks/>
          </p:cNvCxnSpPr>
          <p:nvPr userDrawn="1"/>
        </p:nvCxnSpPr>
        <p:spPr>
          <a:xfrm>
            <a:off x="5156011" y="685800"/>
            <a:ext cx="7035989"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6468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údo 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349754" cy="2721451"/>
          </a:xfrm>
        </p:spPr>
        <p:txBody>
          <a:bodyPr rtlCol="0" anchor="t">
            <a:normAutofit/>
          </a:bodyPr>
          <a:lstStyle>
            <a:lvl1pPr>
              <a:defRPr sz="40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8C71126E-AEFA-B45A-CD39-AC1315E03339}"/>
              </a:ext>
            </a:extLst>
          </p:cNvPr>
          <p:cNvSpPr>
            <a:spLocks noGrp="1"/>
          </p:cNvSpPr>
          <p:nvPr>
            <p:ph sz="quarter" idx="13"/>
          </p:nvPr>
        </p:nvSpPr>
        <p:spPr>
          <a:xfrm>
            <a:off x="4648200" y="685800"/>
            <a:ext cx="6858000" cy="5514816"/>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7" name="Espaço Reservado para Rodapé 16">
            <a:extLst>
              <a:ext uri="{FF2B5EF4-FFF2-40B4-BE49-F238E27FC236}">
                <a16:creationId xmlns:a16="http://schemas.microsoft.com/office/drawing/2014/main" id="{3592DCB9-A492-FE13-AF1E-7F11E1AA031D}"/>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8399732B-F9A2-F949-D87A-745F525E4DEA}"/>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742CF50F-386B-7CF6-E6C9-25AA0F139ABE}"/>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134454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údo com Imagem">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8888061" y="685799"/>
            <a:ext cx="2651760" cy="2194560"/>
          </a:xfrm>
        </p:spPr>
        <p:txBody>
          <a:bodyPr rtlCol="0" anchor="b"/>
          <a:lstStyle/>
          <a:p>
            <a:pPr rtl="0"/>
            <a:r>
              <a:rPr lang="pt-br"/>
              <a:t>Clique para editar o estilo de título Mestre</a:t>
            </a:r>
          </a:p>
        </p:txBody>
      </p:sp>
      <p:sp>
        <p:nvSpPr>
          <p:cNvPr id="10" name="Espaço Reservado para Imagem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51760"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Rodapé 3">
            <a:extLst>
              <a:ext uri="{FF2B5EF4-FFF2-40B4-BE49-F238E27FC236}">
                <a16:creationId xmlns:a16="http://schemas.microsoft.com/office/drawing/2014/main" id="{F04C9A45-DF85-730D-895E-DD4D54BB61F6}"/>
              </a:ext>
            </a:extLst>
          </p:cNvPr>
          <p:cNvSpPr>
            <a:spLocks noGrp="1"/>
          </p:cNvSpPr>
          <p:nvPr>
            <p:ph type="ftr" sz="quarter" idx="16"/>
          </p:nvPr>
        </p:nvSpPr>
        <p:spPr>
          <a:xfrm>
            <a:off x="8889055" y="630936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FCB8E9E7-C6AA-5486-0F1F-7CAF09412607}"/>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2458E34D-D287-598F-A8AC-381BD6C1F20D}"/>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172887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údo com Imagem 2">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799"/>
            <a:ext cx="2651760" cy="2194560"/>
          </a:xfrm>
        </p:spPr>
        <p:txBody>
          <a:bodyPr rtlCol="0" anchor="b"/>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685800" y="3011335"/>
            <a:ext cx="2651760"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0" name="Espaço Reservado para Imagem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4" name="Espaço Reservado para Rodapé 3">
            <a:extLst>
              <a:ext uri="{FF2B5EF4-FFF2-40B4-BE49-F238E27FC236}">
                <a16:creationId xmlns:a16="http://schemas.microsoft.com/office/drawing/2014/main" id="{FAF1FD15-D660-8E99-2F30-F821EA8FBC04}"/>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217EB7F9-DC25-C1C0-FB90-D37C62D49000}"/>
              </a:ext>
            </a:extLst>
          </p:cNvPr>
          <p:cNvSpPr>
            <a:spLocks noGrp="1"/>
          </p:cNvSpPr>
          <p:nvPr>
            <p:ph type="dt" sz="half" idx="15"/>
          </p:nvPr>
        </p:nvSpPr>
        <p:spPr>
          <a:xfrm>
            <a:off x="2395637" y="6309360"/>
            <a:ext cx="914400" cy="548640"/>
          </a:xfrm>
        </p:spPr>
        <p:txBody>
          <a:bodyPr lIns="91440" rIns="91440" rtlCol="0"/>
          <a:lstStyle>
            <a:lvl1pPr algn="r">
              <a:defRPr b="1"/>
            </a:lvl1pPr>
          </a:lstStyle>
          <a:p>
            <a:pPr rtl="0"/>
            <a:r>
              <a:rPr lang="en-US"/>
              <a:t>30/10/2025</a:t>
            </a:r>
            <a:endParaRPr lang="en-US" b="1" dirty="0"/>
          </a:p>
        </p:txBody>
      </p:sp>
      <p:sp>
        <p:nvSpPr>
          <p:cNvPr id="9" name="Espaço Reservado para o Número do Slide 8">
            <a:extLst>
              <a:ext uri="{FF2B5EF4-FFF2-40B4-BE49-F238E27FC236}">
                <a16:creationId xmlns:a16="http://schemas.microsoft.com/office/drawing/2014/main" id="{5367B05B-9852-9253-5FA9-E7F01FA6DB01}"/>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913853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údo com Imagem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5012268"/>
            <a:ext cx="4019522" cy="1127275"/>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5080"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5" name="Espaço Reservado para Rodapé 14">
            <a:extLst>
              <a:ext uri="{FF2B5EF4-FFF2-40B4-BE49-F238E27FC236}">
                <a16:creationId xmlns:a16="http://schemas.microsoft.com/office/drawing/2014/main" id="{7D34CD9F-D768-826C-6068-D19E14300141}"/>
              </a:ext>
            </a:extLst>
          </p:cNvPr>
          <p:cNvSpPr>
            <a:spLocks noGrp="1"/>
          </p:cNvSpPr>
          <p:nvPr>
            <p:ph type="ftr" sz="quarter" idx="16"/>
          </p:nvPr>
        </p:nvSpPr>
        <p:spPr/>
        <p:txBody>
          <a:bodyPr rtlCol="0"/>
          <a:lstStyle/>
          <a:p>
            <a:pPr rtl="0"/>
            <a:r>
              <a:rPr lang="pt-br"/>
              <a:t>Título da apresentação</a:t>
            </a:r>
            <a:endParaRPr lang="en-US" sz="900" dirty="0"/>
          </a:p>
        </p:txBody>
      </p:sp>
      <p:sp>
        <p:nvSpPr>
          <p:cNvPr id="14" name="Espaço Reservado para Data 13">
            <a:extLst>
              <a:ext uri="{FF2B5EF4-FFF2-40B4-BE49-F238E27FC236}">
                <a16:creationId xmlns:a16="http://schemas.microsoft.com/office/drawing/2014/main" id="{701BED28-357D-4F89-B9BA-B6464B9050E2}"/>
              </a:ext>
            </a:extLst>
          </p:cNvPr>
          <p:cNvSpPr>
            <a:spLocks noGrp="1"/>
          </p:cNvSpPr>
          <p:nvPr>
            <p:ph type="dt" sz="half" idx="15"/>
          </p:nvPr>
        </p:nvSpPr>
        <p:spPr/>
        <p:txBody>
          <a:bodyPr rtlCol="0"/>
          <a:lstStyle/>
          <a:p>
            <a:pPr rtl="0"/>
            <a:r>
              <a:rPr lang="en-US"/>
              <a:t>30/10/2025</a:t>
            </a:r>
            <a:endParaRPr lang="en-US" sz="900" dirty="0"/>
          </a:p>
        </p:txBody>
      </p:sp>
      <p:sp>
        <p:nvSpPr>
          <p:cNvPr id="16" name="Espaço Reservado para o Número do Slide 15">
            <a:extLst>
              <a:ext uri="{FF2B5EF4-FFF2-40B4-BE49-F238E27FC236}">
                <a16:creationId xmlns:a16="http://schemas.microsoft.com/office/drawing/2014/main" id="{C87ECC3B-C467-A778-F8B3-C3354B191A0C}"/>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794492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údo com Imagem 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8212663" y="685800"/>
            <a:ext cx="3291840" cy="1667226"/>
          </a:xfrm>
        </p:spPr>
        <p:txBody>
          <a:bodyPr rtlCol="0" anchor="b">
            <a:normAutofit/>
          </a:bodyPr>
          <a:lstStyle>
            <a:lvl1pPr>
              <a:defRPr sz="2800"/>
            </a:lvl1pPr>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8212790" y="2468880"/>
            <a:ext cx="3291840" cy="37490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Rodapé 11">
            <a:extLst>
              <a:ext uri="{FF2B5EF4-FFF2-40B4-BE49-F238E27FC236}">
                <a16:creationId xmlns:a16="http://schemas.microsoft.com/office/drawing/2014/main" id="{6416BD78-1156-E2CB-92EF-CBDD752BE701}"/>
              </a:ext>
            </a:extLst>
          </p:cNvPr>
          <p:cNvSpPr>
            <a:spLocks noGrp="1"/>
          </p:cNvSpPr>
          <p:nvPr>
            <p:ph type="ftr" sz="quarter" idx="16"/>
          </p:nvPr>
        </p:nvSpPr>
        <p:spPr>
          <a:xfrm>
            <a:off x="8212790" y="6309360"/>
            <a:ext cx="1444752" cy="548640"/>
          </a:xfrm>
        </p:spPr>
        <p:txBody>
          <a:bodyPr lIns="91440" rIns="91440" rtlCol="0"/>
          <a:lstStyle>
            <a:lvl1pPr algn="l">
              <a:defRPr b="0"/>
            </a:lvl1pPr>
          </a:lstStyle>
          <a:p>
            <a:pPr rtl="0"/>
            <a:r>
              <a:rPr lang="pt-br"/>
              <a:t>Título da apresentação</a:t>
            </a:r>
            <a:endParaRPr lang="en-US" b="0" dirty="0"/>
          </a:p>
        </p:txBody>
      </p:sp>
      <p:sp>
        <p:nvSpPr>
          <p:cNvPr id="7" name="Espaço Reservado para Data 6">
            <a:extLst>
              <a:ext uri="{FF2B5EF4-FFF2-40B4-BE49-F238E27FC236}">
                <a16:creationId xmlns:a16="http://schemas.microsoft.com/office/drawing/2014/main" id="{72E9ACE6-EBDD-9FEF-E30B-C49DF2B5EB34}"/>
              </a:ext>
            </a:extLst>
          </p:cNvPr>
          <p:cNvSpPr>
            <a:spLocks noGrp="1"/>
          </p:cNvSpPr>
          <p:nvPr>
            <p:ph type="dt" sz="half" idx="15"/>
          </p:nvPr>
        </p:nvSpPr>
        <p:spPr/>
        <p:txBody>
          <a:bodyPr rtlCol="0"/>
          <a:lstStyle>
            <a:lvl1pPr>
              <a:defRPr b="1"/>
            </a:lvl1pPr>
          </a:lstStyle>
          <a:p>
            <a:pPr rtl="0"/>
            <a:r>
              <a:rPr lang="en-US"/>
              <a:t>30/10/2025</a:t>
            </a:r>
            <a:endParaRPr lang="en-US" b="1" dirty="0"/>
          </a:p>
        </p:txBody>
      </p:sp>
      <p:sp>
        <p:nvSpPr>
          <p:cNvPr id="13" name="Espaço Reservado para o Número do Slide 12">
            <a:extLst>
              <a:ext uri="{FF2B5EF4-FFF2-40B4-BE49-F238E27FC236}">
                <a16:creationId xmlns:a16="http://schemas.microsoft.com/office/drawing/2014/main" id="{30CBF556-3E2C-96E3-002A-1B5CD303E471}"/>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033850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údo com Imagem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291840" cy="1667226"/>
          </a:xfrm>
        </p:spPr>
        <p:txBody>
          <a:bodyPr rtlCol="0" anchor="b">
            <a:normAutofit/>
          </a:bodyPr>
          <a:lstStyle>
            <a:lvl1pPr>
              <a:defRPr sz="28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85800" y="2468880"/>
            <a:ext cx="3291840" cy="381488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607856" y="0"/>
            <a:ext cx="7584144"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5" name="Espaço Reservado para Rodapé 14">
            <a:extLst>
              <a:ext uri="{FF2B5EF4-FFF2-40B4-BE49-F238E27FC236}">
                <a16:creationId xmlns:a16="http://schemas.microsoft.com/office/drawing/2014/main" id="{6E1A43F5-DA63-BB10-3630-B39550C555FC}"/>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9122A604-3126-053C-329B-F361F0C06D20}"/>
              </a:ext>
            </a:extLst>
          </p:cNvPr>
          <p:cNvSpPr>
            <a:spLocks noGrp="1"/>
          </p:cNvSpPr>
          <p:nvPr>
            <p:ph type="dt" sz="half" idx="15"/>
          </p:nvPr>
        </p:nvSpPr>
        <p:spPr>
          <a:xfrm>
            <a:off x="3063240" y="6309360"/>
            <a:ext cx="914400" cy="548640"/>
          </a:xfrm>
        </p:spPr>
        <p:txBody>
          <a:bodyPr lIns="91440" rIns="91440" rtlCol="0"/>
          <a:lstStyle>
            <a:lvl1pPr algn="r">
              <a:defRPr b="1"/>
            </a:lvl1pPr>
          </a:lstStyle>
          <a:p>
            <a:pPr rtl="0"/>
            <a:r>
              <a:rPr lang="en-US"/>
              <a:t>30/10/2025</a:t>
            </a:r>
            <a:endParaRPr lang="en-US" b="1" dirty="0"/>
          </a:p>
        </p:txBody>
      </p:sp>
      <p:sp>
        <p:nvSpPr>
          <p:cNvPr id="16" name="Espaço Reservado para o Número do Slide 15">
            <a:extLst>
              <a:ext uri="{FF2B5EF4-FFF2-40B4-BE49-F238E27FC236}">
                <a16:creationId xmlns:a16="http://schemas.microsoft.com/office/drawing/2014/main" id="{F0A79120-8B24-0DF4-8107-506DBEAA07B9}"/>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72309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údo com Imagem 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7094553" y="685800"/>
            <a:ext cx="4389120" cy="1280160"/>
          </a:xfrm>
        </p:spPr>
        <p:txBody>
          <a:bodyPr rtlCol="0" anchor="b">
            <a:normAutofit/>
          </a:bodyPr>
          <a:lstStyle>
            <a:lvl1pPr>
              <a:defRPr sz="2800"/>
            </a:lvl1pPr>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7FF0220E-48F8-B4D9-19DE-7B457C3C221C}"/>
              </a:ext>
            </a:extLst>
          </p:cNvPr>
          <p:cNvSpPr>
            <a:spLocks noGrp="1"/>
          </p:cNvSpPr>
          <p:nvPr>
            <p:ph sz="quarter" idx="14"/>
          </p:nvPr>
        </p:nvSpPr>
        <p:spPr>
          <a:xfrm>
            <a:off x="7104889" y="2103120"/>
            <a:ext cx="438912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5" name="Espaço Reservado para Rodapé 14">
            <a:extLst>
              <a:ext uri="{FF2B5EF4-FFF2-40B4-BE49-F238E27FC236}">
                <a16:creationId xmlns:a16="http://schemas.microsoft.com/office/drawing/2014/main" id="{949D437D-B77F-C121-8BA3-65C20A0FDC24}"/>
              </a:ext>
            </a:extLst>
          </p:cNvPr>
          <p:cNvSpPr>
            <a:spLocks noGrp="1"/>
          </p:cNvSpPr>
          <p:nvPr>
            <p:ph type="ftr" sz="quarter" idx="16"/>
          </p:nvPr>
        </p:nvSpPr>
        <p:spPr>
          <a:xfrm>
            <a:off x="7104889" y="6309360"/>
            <a:ext cx="1444752" cy="548640"/>
          </a:xfrm>
        </p:spPr>
        <p:txBody>
          <a:bodyPr lIns="91440" rIns="91440" rtlCol="0"/>
          <a:lstStyle>
            <a:lvl1pPr algn="l">
              <a:defRPr b="0"/>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79900472-B335-DFA2-4332-6F5ECFE866CF}"/>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6" name="Espaço Reservado para o Número do Slide 15">
            <a:extLst>
              <a:ext uri="{FF2B5EF4-FFF2-40B4-BE49-F238E27FC236}">
                <a16:creationId xmlns:a16="http://schemas.microsoft.com/office/drawing/2014/main" id="{7BCFC63E-10B6-67ED-510E-4198601682B9}"/>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50387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údo com Imagem 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4389120" cy="1288169"/>
          </a:xfrm>
        </p:spPr>
        <p:txBody>
          <a:bodyPr rtlCol="0" anchor="b">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85800" y="2103120"/>
            <a:ext cx="438912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2" name="Espaço Reservado para Rodapé 11">
            <a:extLst>
              <a:ext uri="{FF2B5EF4-FFF2-40B4-BE49-F238E27FC236}">
                <a16:creationId xmlns:a16="http://schemas.microsoft.com/office/drawing/2014/main" id="{15DB2D33-C4AD-9210-0361-1ED8CAFE801F}"/>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0" name="Espaço Reservado para Data 9">
            <a:extLst>
              <a:ext uri="{FF2B5EF4-FFF2-40B4-BE49-F238E27FC236}">
                <a16:creationId xmlns:a16="http://schemas.microsoft.com/office/drawing/2014/main" id="{F238A9DF-AC38-D01B-9F44-E40F0332E72B}"/>
              </a:ext>
            </a:extLst>
          </p:cNvPr>
          <p:cNvSpPr>
            <a:spLocks noGrp="1"/>
          </p:cNvSpPr>
          <p:nvPr>
            <p:ph type="dt" sz="half" idx="15"/>
          </p:nvPr>
        </p:nvSpPr>
        <p:spPr>
          <a:xfrm>
            <a:off x="4160520" y="6309360"/>
            <a:ext cx="914400" cy="548640"/>
          </a:xfrm>
        </p:spPr>
        <p:txBody>
          <a:bodyPr lIns="91440" rIns="91440" rtlCol="0"/>
          <a:lstStyle>
            <a:lvl1pPr algn="r">
              <a:defRPr b="1"/>
            </a:lvl1pPr>
          </a:lstStyle>
          <a:p>
            <a:pPr rtl="0"/>
            <a:r>
              <a:rPr lang="en-US"/>
              <a:t>30/10/2025</a:t>
            </a:r>
            <a:endParaRPr lang="en-US" b="1" dirty="0"/>
          </a:p>
        </p:txBody>
      </p:sp>
      <p:sp>
        <p:nvSpPr>
          <p:cNvPr id="13" name="Espaço Reservado para o Número do Slide 12">
            <a:extLst>
              <a:ext uri="{FF2B5EF4-FFF2-40B4-BE49-F238E27FC236}">
                <a16:creationId xmlns:a16="http://schemas.microsoft.com/office/drawing/2014/main" id="{19BD9C04-DDA3-9724-5D4F-D0DE36829154}"/>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214710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údo com Imagem 8">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3880757"/>
            <a:ext cx="3044954" cy="2245126"/>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406640" cy="244384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5E1E2293-0981-CA67-BC69-2A34B16B7D29}"/>
              </a:ext>
            </a:extLst>
          </p:cNvPr>
          <p:cNvSpPr>
            <a:spLocks noGrp="1"/>
          </p:cNvSpPr>
          <p:nvPr>
            <p:ph type="ftr" sz="quarter" idx="16"/>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7519DAE2-7AAB-3D6B-7EF9-2627D8237C9F}"/>
              </a:ext>
            </a:extLst>
          </p:cNvPr>
          <p:cNvSpPr>
            <a:spLocks noGrp="1"/>
          </p:cNvSpPr>
          <p:nvPr>
            <p:ph type="dt" sz="half" idx="15"/>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A05FD2C2-A97A-832C-423E-BD004E960397}"/>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149668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údo com Imagem 9">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021873" cy="1773540"/>
          </a:xfrm>
        </p:spPr>
        <p:txBody>
          <a:bodyPr rtlCol="0" anchor="t">
            <a:normAutofit/>
          </a:bodyPr>
          <a:lstStyle>
            <a:lvl1pPr>
              <a:defRPr sz="28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122370" y="685800"/>
            <a:ext cx="7360920"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9" name="Espaço Reservado para Rodapé 8">
            <a:extLst>
              <a:ext uri="{FF2B5EF4-FFF2-40B4-BE49-F238E27FC236}">
                <a16:creationId xmlns:a16="http://schemas.microsoft.com/office/drawing/2014/main" id="{B95F48D1-80B9-D5A3-02FE-C55775ED181F}"/>
              </a:ext>
            </a:extLst>
          </p:cNvPr>
          <p:cNvSpPr>
            <a:spLocks noGrp="1"/>
          </p:cNvSpPr>
          <p:nvPr>
            <p:ph type="ftr" sz="quarter" idx="16"/>
          </p:nvPr>
        </p:nvSpPr>
        <p:spPr>
          <a:xfrm>
            <a:off x="609600" y="304800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06DF4A28-A60F-B442-081E-A6E44BF96F11}"/>
              </a:ext>
            </a:extLst>
          </p:cNvPr>
          <p:cNvSpPr>
            <a:spLocks noGrp="1"/>
          </p:cNvSpPr>
          <p:nvPr>
            <p:ph type="dt" sz="half" idx="15"/>
          </p:nvPr>
        </p:nvSpPr>
        <p:spPr>
          <a:xfrm>
            <a:off x="10668000" y="3048000"/>
            <a:ext cx="914400" cy="548640"/>
          </a:xfrm>
        </p:spPr>
        <p:txBody>
          <a:bodyPr lIns="91440" rIns="91440" rtlCol="0"/>
          <a:lstStyle>
            <a:lvl1pPr algn="r">
              <a:defRPr b="1"/>
            </a:lvl1pPr>
          </a:lstStyle>
          <a:p>
            <a:pPr rtl="0"/>
            <a:r>
              <a:rPr lang="en-US"/>
              <a:t>30/10/2025</a:t>
            </a:r>
            <a:endParaRPr lang="en-US" b="1" dirty="0"/>
          </a:p>
        </p:txBody>
      </p:sp>
      <p:sp>
        <p:nvSpPr>
          <p:cNvPr id="4" name="Espaço Reservado para Imagem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0" name="Espaço Reservado para o Número do Slide 9">
            <a:extLst>
              <a:ext uri="{FF2B5EF4-FFF2-40B4-BE49-F238E27FC236}">
                <a16:creationId xmlns:a16="http://schemas.microsoft.com/office/drawing/2014/main" id="{7A9F18E4-7312-4847-6937-77479385814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789813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údo com Imagem 10">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5156011" y="685800"/>
            <a:ext cx="6355080" cy="1280160"/>
          </a:xfrm>
        </p:spPr>
        <p:txBody>
          <a:bodyPr rtlCol="0" anchor="b"/>
          <a:lstStyle/>
          <a:p>
            <a:pPr rtl="0"/>
            <a:r>
              <a:rPr lang="pt-br"/>
              <a:t>Clique para editar o estilo de título Mestre</a:t>
            </a:r>
          </a:p>
        </p:txBody>
      </p:sp>
      <p:sp>
        <p:nvSpPr>
          <p:cNvPr id="14" name="Espaço Reservado para Imagem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5157368" y="2103120"/>
            <a:ext cx="635508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6" name="Espaço Reservado para Rodapé 15">
            <a:extLst>
              <a:ext uri="{FF2B5EF4-FFF2-40B4-BE49-F238E27FC236}">
                <a16:creationId xmlns:a16="http://schemas.microsoft.com/office/drawing/2014/main" id="{F06C09F9-F830-FCE8-A68C-46E87CA1E1A3}"/>
              </a:ext>
            </a:extLst>
          </p:cNvPr>
          <p:cNvSpPr>
            <a:spLocks noGrp="1"/>
          </p:cNvSpPr>
          <p:nvPr>
            <p:ph type="ftr" sz="quarter" idx="16"/>
          </p:nvPr>
        </p:nvSpPr>
        <p:spPr>
          <a:xfrm>
            <a:off x="5157368" y="6309360"/>
            <a:ext cx="1444752" cy="548640"/>
          </a:xfrm>
        </p:spPr>
        <p:txBody>
          <a:bodyPr lIns="91440" rIns="91440" rtlCol="0"/>
          <a:lstStyle>
            <a:lvl1pPr algn="l">
              <a:defRPr b="0"/>
            </a:lvl1pPr>
          </a:lstStyle>
          <a:p>
            <a:pPr rtl="0"/>
            <a:r>
              <a:rPr lang="pt-br"/>
              <a:t>Título da apresentação</a:t>
            </a:r>
            <a:endParaRPr lang="en-US" b="0" dirty="0"/>
          </a:p>
        </p:txBody>
      </p:sp>
      <p:sp>
        <p:nvSpPr>
          <p:cNvPr id="15" name="Espaço Reservado para Data 14">
            <a:extLst>
              <a:ext uri="{FF2B5EF4-FFF2-40B4-BE49-F238E27FC236}">
                <a16:creationId xmlns:a16="http://schemas.microsoft.com/office/drawing/2014/main" id="{D1819327-8877-34E6-BAFE-8B1ADD1A026A}"/>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7" name="Espaço Reservado para o Número do Slide 16">
            <a:extLst>
              <a:ext uri="{FF2B5EF4-FFF2-40B4-BE49-F238E27FC236}">
                <a16:creationId xmlns:a16="http://schemas.microsoft.com/office/drawing/2014/main" id="{8D186B16-8BC2-A5C9-BAAE-FADB9B1DADA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0414671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údo com Imagem 1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3319"/>
            <a:ext cx="6355080" cy="1280160"/>
          </a:xfrm>
        </p:spPr>
        <p:txBody>
          <a:bodyPr rtlCol="0" anchor="b"/>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2103120"/>
            <a:ext cx="635508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24831" y="0"/>
            <a:ext cx="4567169"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6" name="Espaço Reservado para Rodapé 15">
            <a:extLst>
              <a:ext uri="{FF2B5EF4-FFF2-40B4-BE49-F238E27FC236}">
                <a16:creationId xmlns:a16="http://schemas.microsoft.com/office/drawing/2014/main" id="{18C2F483-D495-8615-D65D-DA8600D576F9}"/>
              </a:ext>
            </a:extLst>
          </p:cNvPr>
          <p:cNvSpPr>
            <a:spLocks noGrp="1"/>
          </p:cNvSpPr>
          <p:nvPr>
            <p:ph type="ftr" sz="quarter" idx="16"/>
          </p:nvPr>
        </p:nvSpPr>
        <p:spPr/>
        <p:txBody>
          <a:bodyPr rtlCol="0"/>
          <a:lstStyle>
            <a:lvl1pPr>
              <a:defRPr b="1"/>
            </a:lvl1pPr>
          </a:lstStyle>
          <a:p>
            <a:pPr rtl="0"/>
            <a:r>
              <a:rPr lang="pt-br"/>
              <a:t>Título da apresentação</a:t>
            </a:r>
            <a:endParaRPr lang="en-US" b="1" dirty="0"/>
          </a:p>
        </p:txBody>
      </p:sp>
      <p:sp>
        <p:nvSpPr>
          <p:cNvPr id="15" name="Espaço Reservado para Data 14">
            <a:extLst>
              <a:ext uri="{FF2B5EF4-FFF2-40B4-BE49-F238E27FC236}">
                <a16:creationId xmlns:a16="http://schemas.microsoft.com/office/drawing/2014/main" id="{85C5EF50-1752-13E9-6E42-5841ABC0FBEA}"/>
              </a:ext>
            </a:extLst>
          </p:cNvPr>
          <p:cNvSpPr>
            <a:spLocks noGrp="1"/>
          </p:cNvSpPr>
          <p:nvPr>
            <p:ph type="dt" sz="half" idx="15"/>
          </p:nvPr>
        </p:nvSpPr>
        <p:spPr>
          <a:xfrm>
            <a:off x="6126480" y="6309360"/>
            <a:ext cx="914400" cy="548640"/>
          </a:xfrm>
        </p:spPr>
        <p:txBody>
          <a:bodyPr lIns="91440" rIns="91440" rtlCol="0"/>
          <a:lstStyle>
            <a:lvl1pPr algn="r">
              <a:defRPr b="1"/>
            </a:lvl1pPr>
          </a:lstStyle>
          <a:p>
            <a:pPr rtl="0"/>
            <a:r>
              <a:rPr lang="en-US"/>
              <a:t>30/10/2025</a:t>
            </a:r>
            <a:endParaRPr lang="en-US" b="1" dirty="0"/>
          </a:p>
        </p:txBody>
      </p:sp>
      <p:sp>
        <p:nvSpPr>
          <p:cNvPr id="17" name="Espaço Reservado para o Número do Slide 16">
            <a:extLst>
              <a:ext uri="{FF2B5EF4-FFF2-40B4-BE49-F238E27FC236}">
                <a16:creationId xmlns:a16="http://schemas.microsoft.com/office/drawing/2014/main" id="{88303AB8-17D0-98A6-4FC4-DA144A3C3D03}"/>
              </a:ext>
            </a:extLst>
          </p:cNvPr>
          <p:cNvSpPr>
            <a:spLocks noGrp="1"/>
          </p:cNvSpPr>
          <p:nvPr>
            <p:ph type="sldNum" sz="quarter" idx="17"/>
          </p:nvPr>
        </p:nvSpPr>
        <p:spPr/>
        <p:txBody>
          <a:bodyPr rtlCol="0"/>
          <a:lstStyle>
            <a:lvl1pPr>
              <a:defRPr b="1"/>
            </a:lvl1pPr>
          </a:lstStyle>
          <a:p>
            <a:pPr rtl="0"/>
            <a:fld id="{AEAA3239-9EA4-4A65-A281-97F994456D9F}" type="slidenum">
              <a:rPr lang="en-US" smtClean="0"/>
              <a:pPr rtl="0"/>
              <a:t>‹nº›</a:t>
            </a:fld>
            <a:endParaRPr lang="en-US" b="1" dirty="0"/>
          </a:p>
        </p:txBody>
      </p:sp>
    </p:spTree>
    <p:extLst>
      <p:ext uri="{BB962C8B-B14F-4D97-AF65-F5344CB8AC3E}">
        <p14:creationId xmlns:p14="http://schemas.microsoft.com/office/powerpoint/2010/main" val="1653087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údo com Imagem 12">
    <p:bg>
      <p:bgPr>
        <a:solidFill>
          <a:schemeClr val="accent4"/>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822960"/>
          </a:xfrm>
        </p:spPr>
        <p:txBody>
          <a:bodyPr rtlCol="0" anchor="b"/>
          <a:lstStyle>
            <a:lvl1pPr>
              <a:defRPr>
                <a:solidFill>
                  <a:schemeClr val="accent3"/>
                </a:solidFill>
              </a:defRPr>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929384"/>
            <a:ext cx="4800600" cy="4030133"/>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Imagem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998699" y="1929384"/>
            <a:ext cx="6193299" cy="4928616"/>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5" name="Espaço Reservado para Rodapé 4">
            <a:extLst>
              <a:ext uri="{FF2B5EF4-FFF2-40B4-BE49-F238E27FC236}">
                <a16:creationId xmlns:a16="http://schemas.microsoft.com/office/drawing/2014/main" id="{E1855EEC-64A7-8557-00F2-34BAD55D7715}"/>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28B5ECB5-3EA6-02B7-F063-A5E730E7FD12}"/>
              </a:ext>
            </a:extLst>
          </p:cNvPr>
          <p:cNvSpPr>
            <a:spLocks noGrp="1"/>
          </p:cNvSpPr>
          <p:nvPr>
            <p:ph type="dt" sz="half" idx="15"/>
          </p:nvPr>
        </p:nvSpPr>
        <p:spPr>
          <a:xfrm>
            <a:off x="4572000" y="6309360"/>
            <a:ext cx="914400" cy="548640"/>
          </a:xfrm>
        </p:spPr>
        <p:txBody>
          <a:bodyPr lIns="91440" rIns="91440" rtlCol="0"/>
          <a:lstStyle>
            <a:lvl1pPr algn="r">
              <a:defRPr b="0"/>
            </a:lvl1pPr>
          </a:lstStyle>
          <a:p>
            <a:pPr rtl="0"/>
            <a:r>
              <a:rPr lang="en-US"/>
              <a:t>30/10/2025</a:t>
            </a:r>
            <a:endParaRPr lang="en-US" b="0" dirty="0"/>
          </a:p>
        </p:txBody>
      </p:sp>
      <p:sp>
        <p:nvSpPr>
          <p:cNvPr id="6" name="Espaço Reservado para o Número do Slide 5">
            <a:extLst>
              <a:ext uri="{FF2B5EF4-FFF2-40B4-BE49-F238E27FC236}">
                <a16:creationId xmlns:a16="http://schemas.microsoft.com/office/drawing/2014/main" id="{D14ADD5B-B467-5C77-6425-DA88FE2B1475}"/>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4025249242"/>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údo com Imagem 1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94053" cy="822960"/>
          </a:xfrm>
        </p:spPr>
        <p:txBody>
          <a:bodyPr rtlCol="0" anchor="b"/>
          <a:lstStyle>
            <a:lvl1pPr>
              <a:defRPr>
                <a:solidFill>
                  <a:schemeClr val="accent3"/>
                </a:solidFill>
              </a:defRPr>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929384"/>
            <a:ext cx="4637269" cy="4207695"/>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6" name="Espaço Reservado para Imagem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37861" y="1929756"/>
            <a:ext cx="5741992" cy="4207696"/>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5" name="Espaço Reservado para Rodapé 4">
            <a:extLst>
              <a:ext uri="{FF2B5EF4-FFF2-40B4-BE49-F238E27FC236}">
                <a16:creationId xmlns:a16="http://schemas.microsoft.com/office/drawing/2014/main" id="{6A41B650-18FE-DC40-485C-2F6529635CD9}"/>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7B348545-42A7-9AA3-FDA3-0A5D1AE56FB9}"/>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7" name="Espaço Reservado para o Número do Slide 6">
            <a:extLst>
              <a:ext uri="{FF2B5EF4-FFF2-40B4-BE49-F238E27FC236}">
                <a16:creationId xmlns:a16="http://schemas.microsoft.com/office/drawing/2014/main" id="{FF60A5CF-2AD2-248B-9334-21FE69E9CDDE}"/>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6582945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údo com Imagem 1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822960"/>
          </a:xfrm>
        </p:spPr>
        <p:txBody>
          <a:bodyPr rtlCol="0" anchor="b"/>
          <a:lstStyle>
            <a:lvl1pPr>
              <a:defRPr>
                <a:solidFill>
                  <a:schemeClr val="accent3"/>
                </a:solidFill>
              </a:defRPr>
            </a:lvl1pPr>
          </a:lstStyle>
          <a:p>
            <a:pPr rtl="0"/>
            <a:r>
              <a:rPr lang="pt-br"/>
              <a:t>Clique para editar o estilo de título Mestre</a:t>
            </a:r>
          </a:p>
        </p:txBody>
      </p:sp>
      <p:sp>
        <p:nvSpPr>
          <p:cNvPr id="12" name="Espaço Reservado para Imagem 11">
            <a:extLst>
              <a:ext uri="{FF2B5EF4-FFF2-40B4-BE49-F238E27FC236}">
                <a16:creationId xmlns:a16="http://schemas.microsoft.com/office/drawing/2014/main" id="{96F64025-FA05-CC42-8294-F944BC95DD00}"/>
              </a:ext>
            </a:extLst>
          </p:cNvPr>
          <p:cNvSpPr>
            <a:spLocks noGrp="1" noChangeAspect="1"/>
          </p:cNvSpPr>
          <p:nvPr>
            <p:ph type="pic" sz="quarter" idx="13" hasCustomPrompt="1"/>
          </p:nvPr>
        </p:nvSpPr>
        <p:spPr>
          <a:xfrm>
            <a:off x="2" y="1929384"/>
            <a:ext cx="6189429" cy="4928616"/>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675120" y="1929384"/>
            <a:ext cx="4800600" cy="4032504"/>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Rodapé 4">
            <a:extLst>
              <a:ext uri="{FF2B5EF4-FFF2-40B4-BE49-F238E27FC236}">
                <a16:creationId xmlns:a16="http://schemas.microsoft.com/office/drawing/2014/main" id="{48F1B851-608B-7220-2C62-244DD0B1459F}"/>
              </a:ext>
            </a:extLst>
          </p:cNvPr>
          <p:cNvSpPr>
            <a:spLocks noGrp="1"/>
          </p:cNvSpPr>
          <p:nvPr>
            <p:ph type="ftr" sz="quarter" idx="16"/>
          </p:nvPr>
        </p:nvSpPr>
        <p:spPr>
          <a:xfrm>
            <a:off x="6675120" y="630936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4EE344B6-8ED4-0C8A-B0B8-E4C9D63791F1}"/>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6" name="Espaço Reservado para o Número do Slide 5">
            <a:extLst>
              <a:ext uri="{FF2B5EF4-FFF2-40B4-BE49-F238E27FC236}">
                <a16:creationId xmlns:a16="http://schemas.microsoft.com/office/drawing/2014/main" id="{AE56488B-0EEA-1A94-5A62-0F33581B0BA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743313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údo com Imagem 1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636008" y="685800"/>
            <a:ext cx="6858000" cy="914400"/>
          </a:xfrm>
        </p:spPr>
        <p:txBody>
          <a:bodyPr rtlCol="0" anchor="b"/>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4636008" y="1737360"/>
            <a:ext cx="6858000" cy="448056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3" name="Espaço Reservado para Rodapé 12">
            <a:extLst>
              <a:ext uri="{FF2B5EF4-FFF2-40B4-BE49-F238E27FC236}">
                <a16:creationId xmlns:a16="http://schemas.microsoft.com/office/drawing/2014/main" id="{1896DE65-117D-2465-6BE7-21C9A149D165}"/>
              </a:ext>
            </a:extLst>
          </p:cNvPr>
          <p:cNvSpPr>
            <a:spLocks noGrp="1"/>
          </p:cNvSpPr>
          <p:nvPr>
            <p:ph type="ftr" sz="quarter" idx="16"/>
          </p:nvPr>
        </p:nvSpPr>
        <p:spPr>
          <a:xfrm>
            <a:off x="4636008" y="6309360"/>
            <a:ext cx="1444752" cy="548640"/>
          </a:xfrm>
        </p:spPr>
        <p:txBody>
          <a:bodyPr lIns="91440" rIns="91440" rtlCol="0"/>
          <a:lstStyle>
            <a:lvl1pPr algn="l">
              <a:defRPr b="0"/>
            </a:lvl1pPr>
          </a:lstStyle>
          <a:p>
            <a:pPr rtl="0"/>
            <a:r>
              <a:rPr lang="pt-br"/>
              <a:t>Título da apresentação</a:t>
            </a:r>
            <a:endParaRPr lang="en-US" b="0" dirty="0"/>
          </a:p>
        </p:txBody>
      </p:sp>
      <p:sp>
        <p:nvSpPr>
          <p:cNvPr id="12" name="Espaço Reservado para Data 11">
            <a:extLst>
              <a:ext uri="{FF2B5EF4-FFF2-40B4-BE49-F238E27FC236}">
                <a16:creationId xmlns:a16="http://schemas.microsoft.com/office/drawing/2014/main" id="{BEAF1A48-6BB3-ACD3-DB15-8F9DA66C555D}"/>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4" name="Espaço Reservado para o Número do Slide 13">
            <a:extLst>
              <a:ext uri="{FF2B5EF4-FFF2-40B4-BE49-F238E27FC236}">
                <a16:creationId xmlns:a16="http://schemas.microsoft.com/office/drawing/2014/main" id="{B415E3A1-7470-0D90-97BB-7526A64B4DEC}"/>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20284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údo com Imagem 1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6812280" cy="914400"/>
          </a:xfrm>
        </p:spPr>
        <p:txBody>
          <a:bodyPr rtlCol="0" anchor="b"/>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737360"/>
            <a:ext cx="6812280" cy="448056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2ECEE378-E274-E926-096B-A8B854278FA6}"/>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2" name="Espaço Reservado para Data 11">
            <a:extLst>
              <a:ext uri="{FF2B5EF4-FFF2-40B4-BE49-F238E27FC236}">
                <a16:creationId xmlns:a16="http://schemas.microsoft.com/office/drawing/2014/main" id="{B1243D9C-0834-615A-B649-E632756F21F8}"/>
              </a:ext>
            </a:extLst>
          </p:cNvPr>
          <p:cNvSpPr>
            <a:spLocks noGrp="1"/>
          </p:cNvSpPr>
          <p:nvPr>
            <p:ph type="dt" sz="half" idx="15"/>
          </p:nvPr>
        </p:nvSpPr>
        <p:spPr>
          <a:xfrm>
            <a:off x="6583680" y="6309360"/>
            <a:ext cx="914400" cy="548640"/>
          </a:xfrm>
        </p:spPr>
        <p:txBody>
          <a:bodyPr lIns="91440" rIns="91440" rtlCol="0"/>
          <a:lstStyle>
            <a:lvl1pPr algn="r">
              <a:defRPr b="0"/>
            </a:lvl1pPr>
          </a:lstStyle>
          <a:p>
            <a:pPr rtl="0"/>
            <a:r>
              <a:rPr lang="en-US"/>
              <a:t>30/10/2025</a:t>
            </a:r>
            <a:endParaRPr lang="en-US" b="0" dirty="0"/>
          </a:p>
        </p:txBody>
      </p:sp>
      <p:sp>
        <p:nvSpPr>
          <p:cNvPr id="14" name="Espaço Reservado para o Número do Slide 13">
            <a:extLst>
              <a:ext uri="{FF2B5EF4-FFF2-40B4-BE49-F238E27FC236}">
                <a16:creationId xmlns:a16="http://schemas.microsoft.com/office/drawing/2014/main" id="{0AD180D2-D0B3-DC9C-4936-A37A5DA4A17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6422534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údo com Imagem 1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4599431" cy="1269482"/>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577840" cy="540537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Rodapé 3">
            <a:extLst>
              <a:ext uri="{FF2B5EF4-FFF2-40B4-BE49-F238E27FC236}">
                <a16:creationId xmlns:a16="http://schemas.microsoft.com/office/drawing/2014/main" id="{AB2D4D09-E82C-B2F9-ABEA-3B875C8BF2F9}"/>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83C02B8D-0ADF-A11C-5121-599A31B18989}"/>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61E2F665-EA6F-42DF-E0C8-3A454ADCE2FF}"/>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503054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údo com Imagem 18">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696859" cy="1316347"/>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5"/>
            <a:ext cx="3540760" cy="3853758"/>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4928616" y="685800"/>
            <a:ext cx="6583680" cy="54864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C34F1205-3AF5-4F37-74F5-48272216412E}"/>
              </a:ext>
            </a:extLst>
          </p:cNvPr>
          <p:cNvSpPr>
            <a:spLocks noGrp="1"/>
          </p:cNvSpPr>
          <p:nvPr>
            <p:ph type="ftr" sz="quarter" idx="16"/>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7ED8BD35-A31C-E5F7-034A-D16A1ED517CB}"/>
              </a:ext>
            </a:extLst>
          </p:cNvPr>
          <p:cNvSpPr>
            <a:spLocks noGrp="1"/>
          </p:cNvSpPr>
          <p:nvPr>
            <p:ph type="dt" sz="half" idx="15"/>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0B842F13-DBA9-56D9-62B0-1F24805D0AE3}"/>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8409940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údo com Imagem 19">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89785" y="0"/>
            <a:ext cx="2340864" cy="2340864"/>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6885432" y="3913632"/>
            <a:ext cx="4620768" cy="201168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cxnSp>
        <p:nvCxnSpPr>
          <p:cNvPr id="3" name="Conector Reto 2">
            <a:extLst>
              <a:ext uri="{FF2B5EF4-FFF2-40B4-BE49-F238E27FC236}">
                <a16:creationId xmlns:a16="http://schemas.microsoft.com/office/drawing/2014/main" id="{8DCB4B8C-D716-BC75-87A3-6CAD8894832C}"/>
              </a:ext>
            </a:extLst>
          </p:cNvPr>
          <p:cNvCxnSpPr>
            <a:cxnSpLocks/>
          </p:cNvCxnSpPr>
          <p:nvPr userDrawn="1"/>
        </p:nvCxnSpPr>
        <p:spPr>
          <a:xfrm>
            <a:off x="6189785" y="3297117"/>
            <a:ext cx="6002215"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8148962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údo com Imagem 20">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419600" y="685800"/>
            <a:ext cx="7086600" cy="1994799"/>
          </a:xfrm>
        </p:spPr>
        <p:txBody>
          <a:bodyPr rtlCol="0" anchor="b" anchorCtr="0">
            <a:normAutofit/>
          </a:bodyPr>
          <a:lstStyle>
            <a:lvl1pPr>
              <a:defRPr sz="40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5800" y="1849317"/>
            <a:ext cx="2895600" cy="28956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4419600" y="3913632"/>
            <a:ext cx="3657600" cy="228600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cxnSp>
        <p:nvCxnSpPr>
          <p:cNvPr id="3" name="Conector Reto 2">
            <a:extLst>
              <a:ext uri="{FF2B5EF4-FFF2-40B4-BE49-F238E27FC236}">
                <a16:creationId xmlns:a16="http://schemas.microsoft.com/office/drawing/2014/main" id="{8DCB4B8C-D716-BC75-87A3-6CAD8894832C}"/>
              </a:ext>
            </a:extLst>
          </p:cNvPr>
          <p:cNvCxnSpPr>
            <a:cxnSpLocks/>
          </p:cNvCxnSpPr>
          <p:nvPr userDrawn="1"/>
        </p:nvCxnSpPr>
        <p:spPr>
          <a:xfrm>
            <a:off x="4419600" y="3297117"/>
            <a:ext cx="7772400"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418348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údo com Imagem 2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9204960" cy="1994799"/>
          </a:xfrm>
        </p:spPr>
        <p:txBody>
          <a:bodyPr rtlCol="0" anchor="b" anchorCtr="0">
            <a:normAutofit/>
          </a:bodyPr>
          <a:lstStyle>
            <a:lvl1pPr>
              <a:defRPr sz="6000">
                <a:solidFill>
                  <a:schemeClr val="accent1"/>
                </a:solidFill>
              </a:defRPr>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685800" y="2971800"/>
            <a:ext cx="4297680" cy="2286000"/>
          </a:xfrm>
        </p:spPr>
        <p:txBody>
          <a:bodyPr rtlCol="0">
            <a:normAutofit/>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867400" y="3947050"/>
            <a:ext cx="4023360" cy="28956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532154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úmero Grande">
    <p:bg>
      <p:bgPr>
        <a:solidFill>
          <a:schemeClr val="accent1"/>
        </a:solid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50E36C6-12C4-A224-626E-2C76DF8CE206}"/>
              </a:ext>
            </a:extLst>
          </p:cNvPr>
          <p:cNvSpPr>
            <a:spLocks noGrp="1"/>
          </p:cNvSpPr>
          <p:nvPr>
            <p:ph type="title"/>
          </p:nvPr>
        </p:nvSpPr>
        <p:spPr>
          <a:xfrm>
            <a:off x="685800" y="4343400"/>
            <a:ext cx="6400800" cy="1554480"/>
          </a:xfrm>
        </p:spPr>
        <p:txBody>
          <a:bodyPr rtlCol="0" anchor="t">
            <a:normAutofit/>
          </a:bodyPr>
          <a:lstStyle>
            <a:lvl1pPr>
              <a:lnSpc>
                <a:spcPct val="110000"/>
              </a:lnSpc>
              <a:defRPr sz="2600" b="0">
                <a:solidFill>
                  <a:schemeClr val="accent4"/>
                </a:solidFill>
                <a:latin typeface="+mn-lt"/>
              </a:defRPr>
            </a:lvl1pPr>
          </a:lstStyle>
          <a:p>
            <a:pPr rtl="0"/>
            <a:r>
              <a:rPr lang="pt-br"/>
              <a:t>Clique para editar o estilo de título Mestre</a:t>
            </a:r>
          </a:p>
        </p:txBody>
      </p:sp>
      <p:sp>
        <p:nvSpPr>
          <p:cNvPr id="8" name="Espaço Reservado para Rodapé 7">
            <a:extLst>
              <a:ext uri="{FF2B5EF4-FFF2-40B4-BE49-F238E27FC236}">
                <a16:creationId xmlns:a16="http://schemas.microsoft.com/office/drawing/2014/main" id="{CDB53A99-6BE0-BB52-0F56-44CC0927B187}"/>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6" name="Espaço Reservado para Data 5">
            <a:extLst>
              <a:ext uri="{FF2B5EF4-FFF2-40B4-BE49-F238E27FC236}">
                <a16:creationId xmlns:a16="http://schemas.microsoft.com/office/drawing/2014/main" id="{8E535CB3-CCA9-4326-77FA-5E6B8EF92084}"/>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BE0CF0A1-8196-D811-F81F-2062199D6CD4}"/>
              </a:ext>
            </a:extLst>
          </p:cNvPr>
          <p:cNvSpPr>
            <a:spLocks noGrp="1"/>
          </p:cNvSpPr>
          <p:nvPr>
            <p:ph type="sldNum" sz="quarter" idx="16"/>
          </p:nvPr>
        </p:nvSpPr>
        <p:spPr>
          <a:solidFill>
            <a:schemeClr val="accent1">
              <a:lumMod val="90000"/>
              <a:lumOff val="10000"/>
            </a:schemeClr>
          </a:solidFill>
        </p:spPr>
        <p:txBody>
          <a:bodyPr rtlCol="0"/>
          <a:lstStyle>
            <a:lvl1pPr>
              <a:defRPr b="0"/>
            </a:lvl1pPr>
          </a:lstStyle>
          <a:p>
            <a:pPr rtl="0"/>
            <a:fld id="{AEAA3239-9EA4-4A65-A281-97F994456D9F}" type="slidenum">
              <a:rPr lang="en-US" smtClean="0"/>
              <a:pPr rtl="0"/>
              <a:t>‹nº›</a:t>
            </a:fld>
            <a:endParaRPr lang="en-US" b="0" dirty="0"/>
          </a:p>
        </p:txBody>
      </p:sp>
      <p:sp>
        <p:nvSpPr>
          <p:cNvPr id="4" name="Espaço Reservado para Conteúdo 4">
            <a:extLst>
              <a:ext uri="{FF2B5EF4-FFF2-40B4-BE49-F238E27FC236}">
                <a16:creationId xmlns:a16="http://schemas.microsoft.com/office/drawing/2014/main" id="{44B83042-AD1A-B6FF-E43A-53B8F34BF5D2}"/>
              </a:ext>
            </a:extLst>
          </p:cNvPr>
          <p:cNvSpPr>
            <a:spLocks noGrp="1"/>
          </p:cNvSpPr>
          <p:nvPr>
            <p:ph sz="quarter" idx="17" hasCustomPrompt="1"/>
          </p:nvPr>
        </p:nvSpPr>
        <p:spPr>
          <a:xfrm>
            <a:off x="685800" y="685270"/>
            <a:ext cx="10542588" cy="4208463"/>
          </a:xfrm>
        </p:spPr>
        <p:txBody>
          <a:bodyPr rtlCol="0" anchor="b"/>
          <a:lstStyle>
            <a:lvl1pPr>
              <a:buNone/>
              <a:defRPr sz="27000" b="1">
                <a:solidFill>
                  <a:schemeClr val="accent2"/>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Tree>
    <p:extLst>
      <p:ext uri="{BB962C8B-B14F-4D97-AF65-F5344CB8AC3E}">
        <p14:creationId xmlns:p14="http://schemas.microsoft.com/office/powerpoint/2010/main" val="223254137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úmero Grande 2">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C3A71906-FF1C-7007-520A-0D59214B56F1}"/>
              </a:ext>
            </a:extLst>
          </p:cNvPr>
          <p:cNvSpPr>
            <a:spLocks noGrp="1"/>
          </p:cNvSpPr>
          <p:nvPr>
            <p:ph type="title"/>
          </p:nvPr>
        </p:nvSpPr>
        <p:spPr>
          <a:xfrm>
            <a:off x="7086598" y="2133601"/>
            <a:ext cx="4419602" cy="2819399"/>
          </a:xfrm>
        </p:spPr>
        <p:txBody>
          <a:bodyPr rtlCol="0" anchor="t">
            <a:normAutofit/>
          </a:bodyPr>
          <a:lstStyle>
            <a:lvl1pPr>
              <a:lnSpc>
                <a:spcPct val="110000"/>
              </a:lnSpc>
              <a:defRPr sz="2800" b="0">
                <a:solidFill>
                  <a:schemeClr val="accent1"/>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0D7F0F0C-FFF4-C46A-9C4D-C4FEE4AF4EDC}"/>
              </a:ext>
            </a:extLst>
          </p:cNvPr>
          <p:cNvSpPr>
            <a:spLocks noGrp="1"/>
          </p:cNvSpPr>
          <p:nvPr>
            <p:ph sz="quarter" idx="17" hasCustomPrompt="1"/>
          </p:nvPr>
        </p:nvSpPr>
        <p:spPr>
          <a:xfrm>
            <a:off x="685800" y="2019300"/>
            <a:ext cx="5943600" cy="3566160"/>
          </a:xfrm>
        </p:spPr>
        <p:txBody>
          <a:bodyPr rtlCol="0" anchor="t"/>
          <a:lstStyle>
            <a:lvl1pPr>
              <a:lnSpc>
                <a:spcPct val="90000"/>
              </a:lnSpc>
              <a:buNone/>
              <a:defRPr sz="20000" b="1">
                <a:solidFill>
                  <a:schemeClr val="accent3"/>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D152274D-6DE6-72DB-B973-7A95BCE923B1}"/>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44322537-6020-4AF7-85B9-F89784BBF540}"/>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AC16AC84-07A9-AC7D-B1FA-86EE8D5AF94F}"/>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786150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úmero Grande 3">
    <p:spTree>
      <p:nvGrpSpPr>
        <p:cNvPr id="1" name=""/>
        <p:cNvGrpSpPr/>
        <p:nvPr/>
      </p:nvGrpSpPr>
      <p:grpSpPr>
        <a:xfrm>
          <a:off x="0" y="0"/>
          <a:ext cx="0" cy="0"/>
          <a:chOff x="0" y="0"/>
          <a:chExt cx="0" cy="0"/>
        </a:xfrm>
      </p:grpSpPr>
      <p:sp>
        <p:nvSpPr>
          <p:cNvPr id="6" name="Título 4">
            <a:extLst>
              <a:ext uri="{FF2B5EF4-FFF2-40B4-BE49-F238E27FC236}">
                <a16:creationId xmlns:a16="http://schemas.microsoft.com/office/drawing/2014/main" id="{53039EA1-AD3C-6097-4DDF-F5608D616109}"/>
              </a:ext>
            </a:extLst>
          </p:cNvPr>
          <p:cNvSpPr>
            <a:spLocks noGrp="1"/>
          </p:cNvSpPr>
          <p:nvPr>
            <p:ph type="title"/>
          </p:nvPr>
        </p:nvSpPr>
        <p:spPr>
          <a:xfrm>
            <a:off x="6189784" y="4602480"/>
            <a:ext cx="5316416" cy="1554480"/>
          </a:xfrm>
        </p:spPr>
        <p:txBody>
          <a:bodyPr rtlCol="0" anchor="t">
            <a:normAutofit/>
          </a:bodyPr>
          <a:lstStyle>
            <a:lvl1pPr>
              <a:lnSpc>
                <a:spcPct val="110000"/>
              </a:lnSpc>
              <a:defRPr sz="2600" b="0">
                <a:solidFill>
                  <a:schemeClr val="accent1"/>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61D45916-3648-A6CB-FEF5-ABDC163C5BFC}"/>
              </a:ext>
            </a:extLst>
          </p:cNvPr>
          <p:cNvSpPr>
            <a:spLocks noGrp="1"/>
          </p:cNvSpPr>
          <p:nvPr>
            <p:ph sz="quarter" idx="17" hasCustomPrompt="1"/>
          </p:nvPr>
        </p:nvSpPr>
        <p:spPr>
          <a:xfrm>
            <a:off x="685800" y="381000"/>
            <a:ext cx="7254240" cy="3474719"/>
          </a:xfrm>
        </p:spPr>
        <p:txBody>
          <a:bodyPr rtlCol="0" anchor="t"/>
          <a:lstStyle>
            <a:lvl1pPr>
              <a:lnSpc>
                <a:spcPct val="90000"/>
              </a:lnSpc>
              <a:buNone/>
              <a:defRPr sz="23000" b="1">
                <a:solidFill>
                  <a:schemeClr val="accent1"/>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0FF07871-E04F-A612-3847-493AD17EC970}"/>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1AEF37F4-9E77-D7A5-972D-44CD54192749}"/>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94596C69-4405-AC98-2DEE-E2947221E9FB}"/>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3" name="Conector Reto 12">
            <a:extLst>
              <a:ext uri="{FF2B5EF4-FFF2-40B4-BE49-F238E27FC236}">
                <a16:creationId xmlns:a16="http://schemas.microsoft.com/office/drawing/2014/main" id="{F5632890-866D-1CA1-4620-7881649304CA}"/>
              </a:ext>
            </a:extLst>
          </p:cNvPr>
          <p:cNvCxnSpPr>
            <a:cxnSpLocks/>
          </p:cNvCxnSpPr>
          <p:nvPr userDrawn="1"/>
        </p:nvCxnSpPr>
        <p:spPr>
          <a:xfrm>
            <a:off x="6189785" y="4114800"/>
            <a:ext cx="6002215"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1809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úmero Grande 4">
    <p:bg>
      <p:bgPr>
        <a:solidFill>
          <a:schemeClr val="accent1"/>
        </a:solid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374552A-A41B-0895-6EF6-738C28821467}"/>
              </a:ext>
            </a:extLst>
          </p:cNvPr>
          <p:cNvSpPr>
            <a:spLocks noGrp="1"/>
          </p:cNvSpPr>
          <p:nvPr>
            <p:ph type="title"/>
          </p:nvPr>
        </p:nvSpPr>
        <p:spPr>
          <a:xfrm>
            <a:off x="6934200" y="2636520"/>
            <a:ext cx="4572000" cy="3154680"/>
          </a:xfrm>
        </p:spPr>
        <p:txBody>
          <a:bodyPr rtlCol="0" anchor="t">
            <a:normAutofit/>
          </a:bodyPr>
          <a:lstStyle>
            <a:lvl1pPr>
              <a:lnSpc>
                <a:spcPct val="110000"/>
              </a:lnSpc>
              <a:defRPr sz="2000" b="0">
                <a:solidFill>
                  <a:schemeClr val="accent4"/>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2313E2DC-44BB-3688-3B61-B3DA96D58E2B}"/>
              </a:ext>
            </a:extLst>
          </p:cNvPr>
          <p:cNvSpPr>
            <a:spLocks noGrp="1"/>
          </p:cNvSpPr>
          <p:nvPr>
            <p:ph sz="quarter" idx="17" hasCustomPrompt="1"/>
          </p:nvPr>
        </p:nvSpPr>
        <p:spPr>
          <a:xfrm>
            <a:off x="685800" y="1844038"/>
            <a:ext cx="5669280" cy="4297681"/>
          </a:xfrm>
        </p:spPr>
        <p:txBody>
          <a:bodyPr rtlCol="0" anchor="t"/>
          <a:lstStyle>
            <a:lvl1pPr>
              <a:lnSpc>
                <a:spcPct val="90000"/>
              </a:lnSpc>
              <a:buNone/>
              <a:defRPr sz="18500" b="1">
                <a:solidFill>
                  <a:schemeClr val="accent5"/>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6E412CA3-624D-9EC5-0455-269A0F197031}"/>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0C9E9582-BFC4-2DE1-AAC3-77216CD8AF10}"/>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B6CA68CC-04B7-B57A-4A1D-6732593FE209}"/>
              </a:ext>
            </a:extLst>
          </p:cNvPr>
          <p:cNvSpPr>
            <a:spLocks noGrp="1"/>
          </p:cNvSpPr>
          <p:nvPr>
            <p:ph type="sldNum" sz="quarter" idx="16"/>
          </p:nvPr>
        </p:nvSpPr>
        <p:spPr>
          <a:solidFill>
            <a:schemeClr val="accent1">
              <a:lumMod val="90000"/>
              <a:lumOff val="10000"/>
            </a:schemeClr>
          </a:solidFill>
        </p:spPr>
        <p:txBody>
          <a:bodyPr rtlCol="0"/>
          <a:lstStyle/>
          <a:p>
            <a:pPr rtl="0"/>
            <a:fld id="{AEAA3239-9EA4-4A65-A281-97F994456D9F}" type="slidenum">
              <a:rPr lang="en-US" smtClean="0"/>
              <a:pPr rtl="0"/>
              <a:t>‹nº›</a:t>
            </a:fld>
            <a:endParaRPr lang="en-US" sz="900" dirty="0"/>
          </a:p>
        </p:txBody>
      </p:sp>
      <p:cxnSp>
        <p:nvCxnSpPr>
          <p:cNvPr id="13" name="Conector Reto 12">
            <a:extLst>
              <a:ext uri="{FF2B5EF4-FFF2-40B4-BE49-F238E27FC236}">
                <a16:creationId xmlns:a16="http://schemas.microsoft.com/office/drawing/2014/main" id="{9D723FA3-CE00-5B24-003F-AB5A48CB4990}"/>
              </a:ext>
            </a:extLst>
          </p:cNvPr>
          <p:cNvCxnSpPr>
            <a:cxnSpLocks/>
          </p:cNvCxnSpPr>
          <p:nvPr userDrawn="1"/>
        </p:nvCxnSpPr>
        <p:spPr>
          <a:xfrm>
            <a:off x="6934200" y="2118897"/>
            <a:ext cx="5257800" cy="0"/>
          </a:xfrm>
          <a:prstGeom prst="line">
            <a:avLst/>
          </a:prstGeom>
          <a:ln w="53975">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402441"/>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emonstrativ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10789920" cy="5394960"/>
          </a:xfrm>
        </p:spPr>
        <p:txBody>
          <a:bodyPr rtlCol="0" anchor="t">
            <a:normAutofit/>
          </a:bodyPr>
          <a:lstStyle>
            <a:lvl1pPr marL="0" indent="0">
              <a:lnSpc>
                <a:spcPct val="90000"/>
              </a:lnSpc>
              <a:buNone/>
              <a:defRPr sz="8000" b="1">
                <a:solidFill>
                  <a:schemeClr val="accent4"/>
                </a:solidFill>
              </a:defRPr>
            </a:lvl1pPr>
            <a:lvl2pPr marL="228600" indent="0">
              <a:lnSpc>
                <a:spcPct val="90000"/>
              </a:lnSpc>
              <a:buNone/>
              <a:defRPr sz="7200" b="1">
                <a:solidFill>
                  <a:schemeClr val="accent4"/>
                </a:solidFill>
              </a:defRPr>
            </a:lvl2pPr>
            <a:lvl3pPr marL="457200" indent="0">
              <a:lnSpc>
                <a:spcPct val="90000"/>
              </a:lnSpc>
              <a:buNone/>
              <a:defRPr sz="6600" b="1">
                <a:solidFill>
                  <a:schemeClr val="accent4"/>
                </a:solidFill>
              </a:defRPr>
            </a:lvl3pPr>
            <a:lvl4pPr marL="685800" indent="0">
              <a:lnSpc>
                <a:spcPct val="90000"/>
              </a:lnSpc>
              <a:buNone/>
              <a:defRPr sz="6000" b="1">
                <a:solidFill>
                  <a:schemeClr val="accent4"/>
                </a:solidFill>
              </a:defRPr>
            </a:lvl4pPr>
            <a:lvl5pPr marL="914400" indent="0">
              <a:lnSpc>
                <a:spcPct val="90000"/>
              </a:lnSpc>
              <a:buNone/>
              <a:defRPr sz="5400" b="1">
                <a:solidFill>
                  <a:schemeClr val="accent4"/>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8" name="Espaço Reservado para Rodapé 7">
            <a:extLst>
              <a:ext uri="{FF2B5EF4-FFF2-40B4-BE49-F238E27FC236}">
                <a16:creationId xmlns:a16="http://schemas.microsoft.com/office/drawing/2014/main" id="{0A9A09C8-E4BE-5919-277B-FC58BAB9F6BF}"/>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6" name="Espaço Reservado para Data 5">
            <a:extLst>
              <a:ext uri="{FF2B5EF4-FFF2-40B4-BE49-F238E27FC236}">
                <a16:creationId xmlns:a16="http://schemas.microsoft.com/office/drawing/2014/main" id="{322477BB-2AE4-F703-A045-92BB59CC68FA}"/>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153F7A2E-5219-DA8D-BF53-2AA1E480FBAB}"/>
              </a:ext>
            </a:extLst>
          </p:cNvPr>
          <p:cNvSpPr>
            <a:spLocks noGrp="1"/>
          </p:cNvSpPr>
          <p:nvPr>
            <p:ph type="sldNum" sz="quarter" idx="16"/>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170012726"/>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monstrativo 2">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7315200" cy="5486400"/>
          </a:xfrm>
        </p:spPr>
        <p:txBody>
          <a:bodyPr rtlCol="0" anchor="t">
            <a:noAutofit/>
          </a:bodyPr>
          <a:lstStyle>
            <a:lvl1pPr marL="0" indent="0">
              <a:lnSpc>
                <a:spcPct val="90000"/>
              </a:lnSpc>
              <a:buNone/>
              <a:defRPr sz="6600" b="1">
                <a:solidFill>
                  <a:schemeClr val="accent3"/>
                </a:solidFill>
              </a:defRPr>
            </a:lvl1pPr>
            <a:lvl2pPr marL="228600" indent="0">
              <a:lnSpc>
                <a:spcPct val="90000"/>
              </a:lnSpc>
              <a:buNone/>
              <a:defRPr sz="6000" b="1">
                <a:solidFill>
                  <a:schemeClr val="accent3"/>
                </a:solidFill>
              </a:defRPr>
            </a:lvl2pPr>
            <a:lvl3pPr marL="457200" indent="0">
              <a:lnSpc>
                <a:spcPct val="90000"/>
              </a:lnSpc>
              <a:buNone/>
              <a:defRPr sz="5400" b="1">
                <a:solidFill>
                  <a:schemeClr val="accent3"/>
                </a:solidFill>
              </a:defRPr>
            </a:lvl3pPr>
            <a:lvl4pPr marL="685800" indent="0">
              <a:lnSpc>
                <a:spcPct val="90000"/>
              </a:lnSpc>
              <a:buNone/>
              <a:defRPr sz="4800" b="1">
                <a:solidFill>
                  <a:schemeClr val="accent3"/>
                </a:solidFill>
              </a:defRPr>
            </a:lvl4pPr>
            <a:lvl5pPr marL="914400" indent="0">
              <a:lnSpc>
                <a:spcPct val="90000"/>
              </a:lnSpc>
              <a:buNone/>
              <a:defRPr sz="4400" b="1">
                <a:solidFill>
                  <a:schemeClr val="accent3"/>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Rodapé 10">
            <a:extLst>
              <a:ext uri="{FF2B5EF4-FFF2-40B4-BE49-F238E27FC236}">
                <a16:creationId xmlns:a16="http://schemas.microsoft.com/office/drawing/2014/main" id="{14888062-3D09-ED26-DC7F-447AB9A757FE}"/>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647EEF49-62B3-1E5C-5EAD-ED1B4557161E}"/>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4FB220C6-3442-368E-4DEA-A07BD9C2B211}"/>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42250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claração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10789920" cy="5394960"/>
          </a:xfrm>
        </p:spPr>
        <p:txBody>
          <a:bodyPr rtlCol="0" anchor="b">
            <a:normAutofit/>
          </a:bodyPr>
          <a:lstStyle>
            <a:lvl1pPr marL="0" indent="0">
              <a:lnSpc>
                <a:spcPct val="90000"/>
              </a:lnSpc>
              <a:buNone/>
              <a:defRPr sz="7200" b="1">
                <a:solidFill>
                  <a:schemeClr val="accent2"/>
                </a:solidFill>
              </a:defRPr>
            </a:lvl1pPr>
            <a:lvl2pPr marL="228600" indent="0">
              <a:lnSpc>
                <a:spcPct val="90000"/>
              </a:lnSpc>
              <a:buNone/>
              <a:defRPr sz="6600" b="1">
                <a:solidFill>
                  <a:schemeClr val="accent2"/>
                </a:solidFill>
              </a:defRPr>
            </a:lvl2pPr>
            <a:lvl3pPr marL="457200" indent="0">
              <a:lnSpc>
                <a:spcPct val="90000"/>
              </a:lnSpc>
              <a:buNone/>
              <a:defRPr sz="6000" b="1">
                <a:solidFill>
                  <a:schemeClr val="accent2"/>
                </a:solidFill>
              </a:defRPr>
            </a:lvl3pPr>
            <a:lvl4pPr marL="685800" indent="0">
              <a:lnSpc>
                <a:spcPct val="90000"/>
              </a:lnSpc>
              <a:buNone/>
              <a:defRPr sz="5400" b="1">
                <a:solidFill>
                  <a:schemeClr val="accent2"/>
                </a:solidFill>
              </a:defRPr>
            </a:lvl4pPr>
            <a:lvl5pPr marL="914400" indent="0">
              <a:lnSpc>
                <a:spcPct val="90000"/>
              </a:lnSpc>
              <a:buNone/>
              <a:defRPr sz="4800" b="1">
                <a:solidFill>
                  <a:schemeClr val="accent2"/>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Rodapé 10">
            <a:extLst>
              <a:ext uri="{FF2B5EF4-FFF2-40B4-BE49-F238E27FC236}">
                <a16:creationId xmlns:a16="http://schemas.microsoft.com/office/drawing/2014/main" id="{6BA51D93-9944-2BC9-815F-A60CA562409F}"/>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2C7E932F-30B9-A7ED-CEF9-ED7C120FCFBC}"/>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2798614F-71F4-C3D8-BE5E-42ADD598643E}"/>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790594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nstrução 5">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0" y="685800"/>
            <a:ext cx="7315200" cy="5486400"/>
          </a:xfrm>
        </p:spPr>
        <p:txBody>
          <a:bodyPr vert="horz" lIns="91440" tIns="45720" rIns="91440" bIns="45720" rtlCol="0" anchor="ctr" anchorCtr="0">
            <a:noAutofit/>
          </a:bodyPr>
          <a:lstStyle>
            <a:lvl1pPr marL="0" indent="0">
              <a:lnSpc>
                <a:spcPct val="90000"/>
              </a:lnSpc>
              <a:buNone/>
              <a:defRPr lang="en-US" sz="6600" b="1" dirty="0">
                <a:solidFill>
                  <a:schemeClr val="accent5"/>
                </a:solidFill>
              </a:defRPr>
            </a:lvl1pPr>
            <a:lvl2pPr marL="228600" indent="0">
              <a:lnSpc>
                <a:spcPct val="90000"/>
              </a:lnSpc>
              <a:buNone/>
              <a:defRPr lang="en-US" sz="6000" b="1" dirty="0">
                <a:solidFill>
                  <a:schemeClr val="accent5"/>
                </a:solidFill>
              </a:defRPr>
            </a:lvl2pPr>
            <a:lvl3pPr marL="457200" indent="0">
              <a:lnSpc>
                <a:spcPct val="90000"/>
              </a:lnSpc>
              <a:buNone/>
              <a:defRPr lang="en-US" sz="5400" b="1" dirty="0">
                <a:solidFill>
                  <a:schemeClr val="accent5"/>
                </a:solidFill>
              </a:defRPr>
            </a:lvl3pPr>
            <a:lvl4pPr marL="685800" indent="0">
              <a:lnSpc>
                <a:spcPct val="90000"/>
              </a:lnSpc>
              <a:buNone/>
              <a:defRPr lang="en-US" sz="4800" b="1" dirty="0">
                <a:solidFill>
                  <a:schemeClr val="accent5"/>
                </a:solidFill>
              </a:defRPr>
            </a:lvl4pPr>
            <a:lvl5pPr marL="914400" indent="0">
              <a:lnSpc>
                <a:spcPct val="90000"/>
              </a:lnSpc>
              <a:buNone/>
              <a:defRPr lang="en-US" sz="4400" b="1" dirty="0">
                <a:solidFill>
                  <a:schemeClr val="accent5"/>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8" name="Espaço Reservado para Rodapé 7">
            <a:extLst>
              <a:ext uri="{FF2B5EF4-FFF2-40B4-BE49-F238E27FC236}">
                <a16:creationId xmlns:a16="http://schemas.microsoft.com/office/drawing/2014/main" id="{990C6FD0-8607-D553-1B6B-1C12B93B1EF6}"/>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6" name="Espaço Reservado para Data 5">
            <a:extLst>
              <a:ext uri="{FF2B5EF4-FFF2-40B4-BE49-F238E27FC236}">
                <a16:creationId xmlns:a16="http://schemas.microsoft.com/office/drawing/2014/main" id="{B80EDC19-E133-BD03-8B9E-EFC28C3479E5}"/>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08591225-6735-2FDD-B652-0FE0C538238F}"/>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1999890810"/>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it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rtlCol="0" anchor="ctr">
            <a:normAutofit/>
          </a:bodyPr>
          <a:lstStyle>
            <a:lvl1pPr>
              <a:lnSpc>
                <a:spcPct val="120000"/>
              </a:lnSpc>
              <a:defRPr sz="2000" b="1" i="0" spc="0">
                <a:solidFill>
                  <a:schemeClr val="accent3"/>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rtlCol="0" anchor="ctr">
            <a:normAutofit/>
          </a:bodyPr>
          <a:lstStyle>
            <a:lvl1pPr marL="164592" indent="-164592">
              <a:lnSpc>
                <a:spcPct val="100000"/>
              </a:lnSpc>
              <a:spcBef>
                <a:spcPts val="0"/>
              </a:spcBef>
              <a:buNone/>
              <a:defRPr sz="4800">
                <a:latin typeface="+mn-lt"/>
              </a:defRPr>
            </a:lvl1pPr>
          </a:lstStyle>
          <a:p>
            <a:pPr lvl="0" rtl="0"/>
            <a:r>
              <a:rPr lang="pt-br"/>
              <a:t>Clique para adicionar uma Citação</a:t>
            </a:r>
          </a:p>
        </p:txBody>
      </p:sp>
      <p:sp>
        <p:nvSpPr>
          <p:cNvPr id="11" name="Espaço Reservado para Rodapé 10">
            <a:extLst>
              <a:ext uri="{FF2B5EF4-FFF2-40B4-BE49-F238E27FC236}">
                <a16:creationId xmlns:a16="http://schemas.microsoft.com/office/drawing/2014/main" id="{13631130-6E5E-49E0-2CBD-E94754D3F75B}"/>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F6C34576-FC8D-BC9E-CFBA-79D123C670A0}"/>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79801413-C7CE-D2ED-5246-79436772D727}"/>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5405997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itaçã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955722"/>
            <a:ext cx="8863084" cy="669472"/>
          </a:xfrm>
        </p:spPr>
        <p:txBody>
          <a:bodyPr rtlCol="0" anchor="ctr">
            <a:normAutofit/>
          </a:bodyPr>
          <a:lstStyle>
            <a:lvl1pPr algn="ctr">
              <a:lnSpc>
                <a:spcPct val="120000"/>
              </a:lnSpc>
              <a:defRPr sz="2000" b="1" i="0" spc="0">
                <a:solidFill>
                  <a:schemeClr val="accent4"/>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77008" y="1344168"/>
            <a:ext cx="8863085" cy="3291840"/>
          </a:xfrm>
        </p:spPr>
        <p:txBody>
          <a:bodyPr rtlCol="0" anchor="ctr">
            <a:normAutofit/>
          </a:bodyPr>
          <a:lstStyle>
            <a:lvl1pPr marL="164592" indent="-164592" algn="ctr">
              <a:lnSpc>
                <a:spcPct val="100000"/>
              </a:lnSpc>
              <a:spcBef>
                <a:spcPts val="0"/>
              </a:spcBef>
              <a:buNone/>
              <a:defRPr sz="4800">
                <a:solidFill>
                  <a:schemeClr val="accent5"/>
                </a:solidFill>
                <a:latin typeface="+mn-lt"/>
              </a:defRPr>
            </a:lvl1pPr>
          </a:lstStyle>
          <a:p>
            <a:pPr lvl="0" rtl="0"/>
            <a:r>
              <a:rPr lang="pt-br"/>
              <a:t>Clique para adicionar uma Citação</a:t>
            </a:r>
          </a:p>
        </p:txBody>
      </p:sp>
      <p:sp>
        <p:nvSpPr>
          <p:cNvPr id="8" name="Espaço Reservado para Rodapé 7">
            <a:extLst>
              <a:ext uri="{FF2B5EF4-FFF2-40B4-BE49-F238E27FC236}">
                <a16:creationId xmlns:a16="http://schemas.microsoft.com/office/drawing/2014/main" id="{A1ED4BA2-8217-E4F1-3985-07ED463BB182}"/>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6" name="Espaço Reservado para Data 5">
            <a:extLst>
              <a:ext uri="{FF2B5EF4-FFF2-40B4-BE49-F238E27FC236}">
                <a16:creationId xmlns:a16="http://schemas.microsoft.com/office/drawing/2014/main" id="{20985B1D-F04F-8CE5-8ECA-5DD078E4BE6D}"/>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75C980F6-2991-82D6-64DF-4B1D50E66E06}"/>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62811835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itação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rtlCol="0" anchor="ctr">
            <a:normAutofit/>
          </a:bodyPr>
          <a:lstStyle>
            <a:lvl1pPr algn="r">
              <a:lnSpc>
                <a:spcPct val="120000"/>
              </a:lnSpc>
              <a:defRPr sz="2000" b="1" i="0" spc="0">
                <a:solidFill>
                  <a:schemeClr val="accent1"/>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rtlCol="0" anchor="ctr">
            <a:normAutofit/>
          </a:bodyPr>
          <a:lstStyle>
            <a:lvl1pPr marL="164592" indent="-164592">
              <a:lnSpc>
                <a:spcPct val="110000"/>
              </a:lnSpc>
              <a:spcBef>
                <a:spcPts val="0"/>
              </a:spcBef>
              <a:buNone/>
              <a:defRPr sz="5400">
                <a:solidFill>
                  <a:schemeClr val="accent1"/>
                </a:solidFill>
                <a:latin typeface="+mn-lt"/>
              </a:defRPr>
            </a:lvl1pPr>
          </a:lstStyle>
          <a:p>
            <a:pPr lvl="0" rtl="0"/>
            <a:r>
              <a:rPr lang="pt-br"/>
              <a:t>Clique para adicionar uma Citação</a:t>
            </a:r>
          </a:p>
        </p:txBody>
      </p:sp>
      <p:sp>
        <p:nvSpPr>
          <p:cNvPr id="11" name="Espaço Reservado para Rodapé 10">
            <a:extLst>
              <a:ext uri="{FF2B5EF4-FFF2-40B4-BE49-F238E27FC236}">
                <a16:creationId xmlns:a16="http://schemas.microsoft.com/office/drawing/2014/main" id="{1F53C451-001F-5730-91EB-CE3683BD9989}"/>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5EF02229-BED1-8CF1-37B7-C194BEA8DCE6}"/>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FB094225-DC44-88E5-DDBA-DEA1B118441A}"/>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8520789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ois Conteúd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1188720"/>
          </a:xfrm>
        </p:spPr>
        <p:txBody>
          <a:bodyPr rtlCol="0" anchor="b"/>
          <a:lstStyle>
            <a:lvl1pPr>
              <a:defRPr>
                <a:solidFill>
                  <a:schemeClr val="accent3"/>
                </a:solidFill>
              </a:defRPr>
            </a:lvl1pPr>
          </a:lstStyle>
          <a:p>
            <a:pPr rtl="0"/>
            <a:r>
              <a:rPr lang="pt-br"/>
              <a:t>Clique para editar o estilo de título Mestre</a:t>
            </a:r>
          </a:p>
        </p:txBody>
      </p:sp>
      <p:sp>
        <p:nvSpPr>
          <p:cNvPr id="4" name="Espaço Reservado para Conteúdo 3">
            <a:extLst>
              <a:ext uri="{FF2B5EF4-FFF2-40B4-BE49-F238E27FC236}">
                <a16:creationId xmlns:a16="http://schemas.microsoft.com/office/drawing/2014/main" id="{6627D5A5-84C3-7EDE-A8EB-2DE057DE46AB}"/>
              </a:ext>
            </a:extLst>
          </p:cNvPr>
          <p:cNvSpPr>
            <a:spLocks noGrp="1"/>
          </p:cNvSpPr>
          <p:nvPr>
            <p:ph sz="quarter" idx="15"/>
          </p:nvPr>
        </p:nvSpPr>
        <p:spPr>
          <a:xfrm>
            <a:off x="685800" y="2011680"/>
            <a:ext cx="5074920" cy="42062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0" name="Espaço Reservado para Conteúdo 9">
            <a:extLst>
              <a:ext uri="{FF2B5EF4-FFF2-40B4-BE49-F238E27FC236}">
                <a16:creationId xmlns:a16="http://schemas.microsoft.com/office/drawing/2014/main" id="{D54150AE-A7C6-D328-35D7-F5B840930E3B}"/>
              </a:ext>
            </a:extLst>
          </p:cNvPr>
          <p:cNvSpPr>
            <a:spLocks noGrp="1"/>
          </p:cNvSpPr>
          <p:nvPr>
            <p:ph sz="quarter" idx="16"/>
          </p:nvPr>
        </p:nvSpPr>
        <p:spPr>
          <a:xfrm>
            <a:off x="6430963" y="2011680"/>
            <a:ext cx="5075237" cy="42062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Rodapé 11">
            <a:extLst>
              <a:ext uri="{FF2B5EF4-FFF2-40B4-BE49-F238E27FC236}">
                <a16:creationId xmlns:a16="http://schemas.microsoft.com/office/drawing/2014/main" id="{F59911E2-7BDF-655C-A107-1BA817F14AFC}"/>
              </a:ext>
            </a:extLst>
          </p:cNvPr>
          <p:cNvSpPr>
            <a:spLocks noGrp="1"/>
          </p:cNvSpPr>
          <p:nvPr>
            <p:ph type="ftr" sz="quarter" idx="18"/>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77469F7E-DA26-B77A-24F9-A4A8A2CE5831}"/>
              </a:ext>
            </a:extLst>
          </p:cNvPr>
          <p:cNvSpPr>
            <a:spLocks noGrp="1"/>
          </p:cNvSpPr>
          <p:nvPr>
            <p:ph type="dt" sz="half" idx="17"/>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7A3FC417-2883-CB13-B3D3-A80CEA07C35D}"/>
              </a:ext>
            </a:extLst>
          </p:cNvPr>
          <p:cNvSpPr>
            <a:spLocks noGrp="1"/>
          </p:cNvSpPr>
          <p:nvPr>
            <p:ph type="sldNum" sz="quarter" idx="19"/>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034676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aç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FEE969-634D-6E32-D227-18E9282C6F9E}"/>
              </a:ext>
            </a:extLst>
          </p:cNvPr>
          <p:cNvSpPr>
            <a:spLocks noGrp="1"/>
          </p:cNvSpPr>
          <p:nvPr>
            <p:ph type="title"/>
          </p:nvPr>
        </p:nvSpPr>
        <p:spPr>
          <a:xfrm>
            <a:off x="685800" y="685800"/>
            <a:ext cx="10789920" cy="1188720"/>
          </a:xfrm>
        </p:spPr>
        <p:txBody>
          <a:bodyPr rtlCol="0" anchor="b"/>
          <a:lstStyle>
            <a:lvl1pPr>
              <a:defRPr>
                <a:solidFill>
                  <a:schemeClr val="accent5"/>
                </a:solidFill>
              </a:defRPr>
            </a:lvl1pPr>
          </a:lstStyle>
          <a:p>
            <a:pPr rtl="0"/>
            <a:r>
              <a:rPr lang="pt-br"/>
              <a:t>Clique para editar o estilo de título Mestre</a:t>
            </a:r>
            <a:endParaRPr lang="en-US" dirty="0"/>
          </a:p>
        </p:txBody>
      </p:sp>
      <p:sp>
        <p:nvSpPr>
          <p:cNvPr id="3" name="Espaço Reservado para Texto 2">
            <a:extLst>
              <a:ext uri="{FF2B5EF4-FFF2-40B4-BE49-F238E27FC236}">
                <a16:creationId xmlns:a16="http://schemas.microsoft.com/office/drawing/2014/main" id="{61CD26D4-290A-F0ED-7D62-41EDA6FEC2B9}"/>
              </a:ext>
            </a:extLst>
          </p:cNvPr>
          <p:cNvSpPr>
            <a:spLocks noGrp="1"/>
          </p:cNvSpPr>
          <p:nvPr>
            <p:ph type="body" idx="1"/>
          </p:nvPr>
        </p:nvSpPr>
        <p:spPr>
          <a:xfrm>
            <a:off x="685800" y="2011680"/>
            <a:ext cx="5074920" cy="559834"/>
          </a:xfrm>
        </p:spPr>
        <p:txBody>
          <a:bodyPr rtlCol="0" anchor="b">
            <a:normAutofit/>
          </a:bodyPr>
          <a:lstStyle>
            <a:lvl1pPr marL="0" indent="0">
              <a:lnSpc>
                <a:spcPct val="90000"/>
              </a:lnSpc>
              <a:buNone/>
              <a:defRPr sz="1600" b="1" cap="all" baseline="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6" name="Espaço Reservado para Conteúdo 5">
            <a:extLst>
              <a:ext uri="{FF2B5EF4-FFF2-40B4-BE49-F238E27FC236}">
                <a16:creationId xmlns:a16="http://schemas.microsoft.com/office/drawing/2014/main" id="{5776AAF7-C632-FCD0-6A60-E0EA4A52F229}"/>
              </a:ext>
            </a:extLst>
          </p:cNvPr>
          <p:cNvSpPr>
            <a:spLocks noGrp="1"/>
          </p:cNvSpPr>
          <p:nvPr>
            <p:ph sz="quarter" idx="15"/>
          </p:nvPr>
        </p:nvSpPr>
        <p:spPr>
          <a:xfrm>
            <a:off x="685800" y="2651760"/>
            <a:ext cx="5075238" cy="3566160"/>
          </a:xfrm>
        </p:spPr>
        <p:txBody>
          <a:bodyPr rtlCol="0"/>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5" name="Espaço Reservado para Texto 4">
            <a:extLst>
              <a:ext uri="{FF2B5EF4-FFF2-40B4-BE49-F238E27FC236}">
                <a16:creationId xmlns:a16="http://schemas.microsoft.com/office/drawing/2014/main" id="{06536620-C4F3-EEC3-DBF1-05196B1CBB55}"/>
              </a:ext>
            </a:extLst>
          </p:cNvPr>
          <p:cNvSpPr>
            <a:spLocks noGrp="1"/>
          </p:cNvSpPr>
          <p:nvPr>
            <p:ph type="body" sz="quarter" idx="3"/>
          </p:nvPr>
        </p:nvSpPr>
        <p:spPr>
          <a:xfrm>
            <a:off x="6431280" y="2011680"/>
            <a:ext cx="5074920" cy="559834"/>
          </a:xfrm>
        </p:spPr>
        <p:txBody>
          <a:bodyPr rtlCol="0" anchor="b">
            <a:normAutofit/>
          </a:bodyPr>
          <a:lstStyle>
            <a:lvl1pPr marL="0" indent="0">
              <a:lnSpc>
                <a:spcPct val="90000"/>
              </a:lnSpc>
              <a:buNone/>
              <a:defRPr sz="1600" b="1" cap="all" baseline="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12" name="Espaço Reservado para Conteúdo 11">
            <a:extLst>
              <a:ext uri="{FF2B5EF4-FFF2-40B4-BE49-F238E27FC236}">
                <a16:creationId xmlns:a16="http://schemas.microsoft.com/office/drawing/2014/main" id="{CD998360-6973-27D8-8B08-ACAE10572B32}"/>
              </a:ext>
            </a:extLst>
          </p:cNvPr>
          <p:cNvSpPr>
            <a:spLocks noGrp="1"/>
          </p:cNvSpPr>
          <p:nvPr>
            <p:ph sz="quarter" idx="16"/>
          </p:nvPr>
        </p:nvSpPr>
        <p:spPr>
          <a:xfrm>
            <a:off x="6430644" y="2651760"/>
            <a:ext cx="5075556" cy="3566160"/>
          </a:xfrm>
        </p:spPr>
        <p:txBody>
          <a:bodyPr rtlCol="0"/>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4" name="Espaço Reservado para Rodapé 13">
            <a:extLst>
              <a:ext uri="{FF2B5EF4-FFF2-40B4-BE49-F238E27FC236}">
                <a16:creationId xmlns:a16="http://schemas.microsoft.com/office/drawing/2014/main" id="{2B39D6C5-BE49-C661-9547-60F27AEF1145}"/>
              </a:ext>
            </a:extLst>
          </p:cNvPr>
          <p:cNvSpPr>
            <a:spLocks noGrp="1"/>
          </p:cNvSpPr>
          <p:nvPr>
            <p:ph type="ftr" sz="quarter" idx="18"/>
          </p:nvPr>
        </p:nvSpPr>
        <p:spPr/>
        <p:txBody>
          <a:bodyPr rtlCol="0"/>
          <a:lstStyle/>
          <a:p>
            <a:pPr rtl="0"/>
            <a:r>
              <a:rPr lang="pt-br"/>
              <a:t>Título da Apresentação</a:t>
            </a:r>
            <a:endParaRPr lang="en-US" sz="900" dirty="0"/>
          </a:p>
        </p:txBody>
      </p:sp>
      <p:sp>
        <p:nvSpPr>
          <p:cNvPr id="13" name="Espaço Reservado para Data 12">
            <a:extLst>
              <a:ext uri="{FF2B5EF4-FFF2-40B4-BE49-F238E27FC236}">
                <a16:creationId xmlns:a16="http://schemas.microsoft.com/office/drawing/2014/main" id="{358AA496-C21D-D9BA-4441-CB0D35E3388E}"/>
              </a:ext>
            </a:extLst>
          </p:cNvPr>
          <p:cNvSpPr>
            <a:spLocks noGrp="1"/>
          </p:cNvSpPr>
          <p:nvPr>
            <p:ph type="dt" sz="half" idx="17"/>
          </p:nvPr>
        </p:nvSpPr>
        <p:spPr/>
        <p:txBody>
          <a:bodyPr rtlCol="0"/>
          <a:lstStyle/>
          <a:p>
            <a:pPr rtl="0"/>
            <a:r>
              <a:rPr lang="en-US"/>
              <a:t>30/10/2025</a:t>
            </a:r>
            <a:endParaRPr lang="en-US" sz="900" dirty="0"/>
          </a:p>
        </p:txBody>
      </p:sp>
      <p:sp>
        <p:nvSpPr>
          <p:cNvPr id="15" name="Espaço Reservado para o Número do Slide 14">
            <a:extLst>
              <a:ext uri="{FF2B5EF4-FFF2-40B4-BE49-F238E27FC236}">
                <a16:creationId xmlns:a16="http://schemas.microsoft.com/office/drawing/2014/main" id="{A14FF259-D602-DA0A-DF2B-6CE86DB8CD7D}"/>
              </a:ext>
            </a:extLst>
          </p:cNvPr>
          <p:cNvSpPr>
            <a:spLocks noGrp="1"/>
          </p:cNvSpPr>
          <p:nvPr>
            <p:ph type="sldNum" sz="quarter" idx="19"/>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4501009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6A9F42-7FF7-F803-C075-BC4968D35E34}"/>
              </a:ext>
            </a:extLst>
          </p:cNvPr>
          <p:cNvSpPr>
            <a:spLocks noGrp="1"/>
          </p:cNvSpPr>
          <p:nvPr>
            <p:ph type="title"/>
          </p:nvPr>
        </p:nvSpPr>
        <p:spPr>
          <a:xfrm>
            <a:off x="685800" y="685799"/>
            <a:ext cx="10789920" cy="1188720"/>
          </a:xfrm>
        </p:spPr>
        <p:txBody>
          <a:bodyPr rtlCol="0" anchor="t"/>
          <a:lstStyle/>
          <a:p>
            <a:pPr rtl="0"/>
            <a:r>
              <a:rPr lang="pt-br"/>
              <a:t>Clique para editar o estilo de título Mestre</a:t>
            </a:r>
            <a:endParaRPr lang="en-US" dirty="0"/>
          </a:p>
        </p:txBody>
      </p:sp>
      <p:sp>
        <p:nvSpPr>
          <p:cNvPr id="10" name="Espaço Reservado para Rodapé 9">
            <a:extLst>
              <a:ext uri="{FF2B5EF4-FFF2-40B4-BE49-F238E27FC236}">
                <a16:creationId xmlns:a16="http://schemas.microsoft.com/office/drawing/2014/main" id="{F6083F3C-184F-9AB4-3CF8-AB7B6B28E8FF}"/>
              </a:ext>
            </a:extLst>
          </p:cNvPr>
          <p:cNvSpPr>
            <a:spLocks noGrp="1"/>
          </p:cNvSpPr>
          <p:nvPr>
            <p:ph type="ftr" sz="quarter" idx="11"/>
          </p:nvPr>
        </p:nvSpPr>
        <p:spPr/>
        <p:txBody>
          <a:bodyPr rtlCol="0"/>
          <a:lstStyle/>
          <a:p>
            <a:pPr rtl="0"/>
            <a:r>
              <a:rPr lang="pt-br"/>
              <a:t>Título da apresentação</a:t>
            </a:r>
            <a:endParaRPr lang="en-US" sz="900" dirty="0"/>
          </a:p>
        </p:txBody>
      </p:sp>
      <p:sp>
        <p:nvSpPr>
          <p:cNvPr id="9" name="Espaço Reservado para Data 8">
            <a:extLst>
              <a:ext uri="{FF2B5EF4-FFF2-40B4-BE49-F238E27FC236}">
                <a16:creationId xmlns:a16="http://schemas.microsoft.com/office/drawing/2014/main" id="{5B003226-9C9B-760D-F310-838151EA35F0}"/>
              </a:ext>
            </a:extLst>
          </p:cNvPr>
          <p:cNvSpPr>
            <a:spLocks noGrp="1"/>
          </p:cNvSpPr>
          <p:nvPr>
            <p:ph type="dt" sz="half" idx="10"/>
          </p:nvPr>
        </p:nvSpPr>
        <p:spPr/>
        <p:txBody>
          <a:bodyPr rtlCol="0"/>
          <a:lstStyle/>
          <a:p>
            <a:pPr rtl="0"/>
            <a:r>
              <a:rPr lang="en-US"/>
              <a:t>30/10/2025</a:t>
            </a:r>
            <a:endParaRPr lang="en-US" sz="900" dirty="0"/>
          </a:p>
        </p:txBody>
      </p:sp>
      <p:sp>
        <p:nvSpPr>
          <p:cNvPr id="11" name="Espaço Reservado para o Número do Slide 10">
            <a:extLst>
              <a:ext uri="{FF2B5EF4-FFF2-40B4-BE49-F238E27FC236}">
                <a16:creationId xmlns:a16="http://schemas.microsoft.com/office/drawing/2014/main" id="{AD8E6416-8BD1-7EAC-101A-165523AED7E9}"/>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5168579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azio">
    <p:spTree>
      <p:nvGrpSpPr>
        <p:cNvPr id="1" name=""/>
        <p:cNvGrpSpPr/>
        <p:nvPr/>
      </p:nvGrpSpPr>
      <p:grpSpPr>
        <a:xfrm>
          <a:off x="0" y="0"/>
          <a:ext cx="0" cy="0"/>
          <a:chOff x="0" y="0"/>
          <a:chExt cx="0" cy="0"/>
        </a:xfrm>
      </p:grpSpPr>
      <p:sp>
        <p:nvSpPr>
          <p:cNvPr id="9" name="Espaço Reservado para Rodapé 8">
            <a:extLst>
              <a:ext uri="{FF2B5EF4-FFF2-40B4-BE49-F238E27FC236}">
                <a16:creationId xmlns:a16="http://schemas.microsoft.com/office/drawing/2014/main" id="{7988658D-22AE-BD1E-2194-23A4DEE178E8}"/>
              </a:ext>
            </a:extLst>
          </p:cNvPr>
          <p:cNvSpPr>
            <a:spLocks noGrp="1"/>
          </p:cNvSpPr>
          <p:nvPr>
            <p:ph type="ftr" sz="quarter" idx="11"/>
          </p:nvPr>
        </p:nvSpPr>
        <p:spPr/>
        <p:txBody>
          <a:bodyPr rtlCol="0"/>
          <a:lstStyle/>
          <a:p>
            <a:pPr rtl="0"/>
            <a:r>
              <a:rPr lang="pt-br"/>
              <a:t>Título da apresentação</a:t>
            </a:r>
            <a:endParaRPr lang="en-US" sz="900" dirty="0"/>
          </a:p>
        </p:txBody>
      </p:sp>
      <p:sp>
        <p:nvSpPr>
          <p:cNvPr id="8" name="Espaço Reservado para Data 7">
            <a:extLst>
              <a:ext uri="{FF2B5EF4-FFF2-40B4-BE49-F238E27FC236}">
                <a16:creationId xmlns:a16="http://schemas.microsoft.com/office/drawing/2014/main" id="{7611BE8B-2319-4D2A-B61B-A76F79C11B43}"/>
              </a:ext>
            </a:extLst>
          </p:cNvPr>
          <p:cNvSpPr>
            <a:spLocks noGrp="1"/>
          </p:cNvSpPr>
          <p:nvPr>
            <p:ph type="dt" sz="half" idx="10"/>
          </p:nvPr>
        </p:nvSpPr>
        <p:spPr/>
        <p:txBody>
          <a:bodyPr rtlCol="0"/>
          <a:lstStyle/>
          <a:p>
            <a:pPr rtl="0"/>
            <a:r>
              <a:rPr lang="en-US"/>
              <a:t>30/10/2025</a:t>
            </a:r>
            <a:endParaRPr lang="en-US" sz="900" dirty="0"/>
          </a:p>
        </p:txBody>
      </p:sp>
      <p:sp>
        <p:nvSpPr>
          <p:cNvPr id="10" name="Espaço Reservado para o Número do Slide 9">
            <a:extLst>
              <a:ext uri="{FF2B5EF4-FFF2-40B4-BE49-F238E27FC236}">
                <a16:creationId xmlns:a16="http://schemas.microsoft.com/office/drawing/2014/main" id="{FE9B630E-4992-25E4-131E-3732411818F5}"/>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16660305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0C37F-77BE-E128-4248-D001C39E79C6}"/>
              </a:ext>
            </a:extLst>
          </p:cNvPr>
          <p:cNvSpPr>
            <a:spLocks noGrp="1"/>
          </p:cNvSpPr>
          <p:nvPr>
            <p:ph type="title"/>
          </p:nvPr>
        </p:nvSpPr>
        <p:spPr>
          <a:xfrm>
            <a:off x="685800" y="685800"/>
            <a:ext cx="3595634" cy="1757505"/>
          </a:xfrm>
        </p:spPr>
        <p:txBody>
          <a:bodyPr rtlCol="0" anchor="t">
            <a:normAutofit/>
          </a:bodyPr>
          <a:lstStyle>
            <a:lvl1pPr>
              <a:defRPr sz="2800"/>
            </a:lvl1pPr>
          </a:lstStyle>
          <a:p>
            <a:pPr rtl="0"/>
            <a:r>
              <a:rPr lang="pt-br"/>
              <a:t>Clique para editar o estilo de título Mestre</a:t>
            </a:r>
            <a:endParaRPr lang="en-US" dirty="0"/>
          </a:p>
        </p:txBody>
      </p:sp>
      <p:sp>
        <p:nvSpPr>
          <p:cNvPr id="4" name="Espaço Reservado para Texto 3">
            <a:extLst>
              <a:ext uri="{FF2B5EF4-FFF2-40B4-BE49-F238E27FC236}">
                <a16:creationId xmlns:a16="http://schemas.microsoft.com/office/drawing/2014/main" id="{EC0EEBFB-2026-6A35-33ED-F008376B67A0}"/>
              </a:ext>
            </a:extLst>
          </p:cNvPr>
          <p:cNvSpPr>
            <a:spLocks noGrp="1"/>
          </p:cNvSpPr>
          <p:nvPr>
            <p:ph type="body" sz="half" idx="2"/>
          </p:nvPr>
        </p:nvSpPr>
        <p:spPr>
          <a:xfrm>
            <a:off x="4758922" y="685800"/>
            <a:ext cx="6716798" cy="1783080"/>
          </a:xfrm>
        </p:spPr>
        <p:txBody>
          <a:bodyPr rtlCol="0"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 name="Espaço Reservado para Conteúdo 2">
            <a:extLst>
              <a:ext uri="{FF2B5EF4-FFF2-40B4-BE49-F238E27FC236}">
                <a16:creationId xmlns:a16="http://schemas.microsoft.com/office/drawing/2014/main" id="{2F3B20A8-A604-C977-02C0-083BA8663484}"/>
              </a:ext>
            </a:extLst>
          </p:cNvPr>
          <p:cNvSpPr>
            <a:spLocks noGrp="1"/>
          </p:cNvSpPr>
          <p:nvPr>
            <p:ph idx="1"/>
          </p:nvPr>
        </p:nvSpPr>
        <p:spPr>
          <a:xfrm>
            <a:off x="685800" y="2743200"/>
            <a:ext cx="10789920" cy="32766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2116188E-994D-4106-FFA0-FA5FAE5222A4}"/>
              </a:ext>
            </a:extLst>
          </p:cNvPr>
          <p:cNvSpPr>
            <a:spLocks noGrp="1"/>
          </p:cNvSpPr>
          <p:nvPr>
            <p:ph type="ftr" sz="quarter" idx="11"/>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E69C042F-DD36-4382-89A5-D5F37D9AFE39}"/>
              </a:ext>
            </a:extLst>
          </p:cNvPr>
          <p:cNvSpPr>
            <a:spLocks noGrp="1"/>
          </p:cNvSpPr>
          <p:nvPr>
            <p:ph type="dt" sz="half" idx="10"/>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881B1974-8A9A-3A32-983C-2F7ABFD3993D}"/>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0163605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06A09-98CF-FAC2-3708-AECC4360C651}"/>
              </a:ext>
            </a:extLst>
          </p:cNvPr>
          <p:cNvSpPr>
            <a:spLocks noGrp="1"/>
          </p:cNvSpPr>
          <p:nvPr>
            <p:ph type="title"/>
          </p:nvPr>
        </p:nvSpPr>
        <p:spPr>
          <a:xfrm>
            <a:off x="685800" y="685800"/>
            <a:ext cx="3595634" cy="1762083"/>
          </a:xfrm>
        </p:spPr>
        <p:txBody>
          <a:bodyPr rtlCol="0" anchor="t">
            <a:normAutofit/>
          </a:bodyPr>
          <a:lstStyle>
            <a:lvl1pPr>
              <a:defRPr sz="2800"/>
            </a:lvl1pPr>
          </a:lstStyle>
          <a:p>
            <a:pPr rtl="0"/>
            <a:r>
              <a:rPr lang="pt-br"/>
              <a:t>Clique para editar o estilo de título Mestre</a:t>
            </a:r>
          </a:p>
        </p:txBody>
      </p:sp>
      <p:sp>
        <p:nvSpPr>
          <p:cNvPr id="4" name="Espaço Reservado para Texto 3">
            <a:extLst>
              <a:ext uri="{FF2B5EF4-FFF2-40B4-BE49-F238E27FC236}">
                <a16:creationId xmlns:a16="http://schemas.microsoft.com/office/drawing/2014/main" id="{F32C4A61-EF2A-C5A5-B150-4448600B3937}"/>
              </a:ext>
            </a:extLst>
          </p:cNvPr>
          <p:cNvSpPr>
            <a:spLocks noGrp="1"/>
          </p:cNvSpPr>
          <p:nvPr>
            <p:ph type="body" sz="half" idx="2"/>
          </p:nvPr>
        </p:nvSpPr>
        <p:spPr>
          <a:xfrm>
            <a:off x="685800" y="2826136"/>
            <a:ext cx="3585586" cy="3483223"/>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 name="Espaço Reservado para Imagem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181221" y="557785"/>
            <a:ext cx="6462855" cy="5729164"/>
          </a:xfrm>
          <a:blipFill dpi="0" rotWithShape="1">
            <a:blip r:embed="rId2">
              <a:alphaModFix amt="60000"/>
            </a:blip>
            <a:srcRect/>
            <a:stretch>
              <a:fillRect/>
            </a:stretch>
          </a:blipFill>
        </p:spPr>
        <p:txBody>
          <a:bodyPr rtlCol="0">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a:t>   </a:t>
            </a:r>
          </a:p>
        </p:txBody>
      </p:sp>
      <p:sp>
        <p:nvSpPr>
          <p:cNvPr id="12" name="Espaço Reservado para Rodapé 11">
            <a:extLst>
              <a:ext uri="{FF2B5EF4-FFF2-40B4-BE49-F238E27FC236}">
                <a16:creationId xmlns:a16="http://schemas.microsoft.com/office/drawing/2014/main" id="{344F0780-CE7B-8466-F8D7-A8B139060BF8}"/>
              </a:ext>
            </a:extLst>
          </p:cNvPr>
          <p:cNvSpPr>
            <a:spLocks noGrp="1"/>
          </p:cNvSpPr>
          <p:nvPr>
            <p:ph type="ftr" sz="quarter" idx="11"/>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D462242E-A1CE-C25C-AECE-88020BB0423A}"/>
              </a:ext>
            </a:extLst>
          </p:cNvPr>
          <p:cNvSpPr>
            <a:spLocks noGrp="1"/>
          </p:cNvSpPr>
          <p:nvPr>
            <p:ph type="dt" sz="half" idx="10"/>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506D6421-F2CB-C568-A79B-89C8377F4B4F}"/>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0078373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10789920" cy="1965960"/>
          </a:xfrm>
        </p:spPr>
        <p:txBody>
          <a:bodyPr rtlCol="0" anchor="b">
            <a:normAutofit/>
          </a:bodyPr>
          <a:lstStyle>
            <a:lvl1pPr>
              <a:defRPr sz="7200">
                <a:solidFill>
                  <a:schemeClr val="accent4"/>
                </a:solidFill>
              </a:defRPr>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7E1FCC9-2D1D-9C6B-8C9A-E3D0A77DBEF0}"/>
              </a:ext>
            </a:extLst>
          </p:cNvPr>
          <p:cNvSpPr>
            <a:spLocks noGrp="1"/>
          </p:cNvSpPr>
          <p:nvPr>
            <p:ph sz="quarter" idx="13"/>
          </p:nvPr>
        </p:nvSpPr>
        <p:spPr>
          <a:xfrm>
            <a:off x="685800" y="3017520"/>
            <a:ext cx="10789920" cy="2773136"/>
          </a:xfrm>
        </p:spPr>
        <p:txBody>
          <a:bodyPr rtlCol="0"/>
          <a:lstStyle>
            <a:lvl1pPr marL="0" indent="0">
              <a:buNone/>
              <a:defRPr>
                <a:solidFill>
                  <a:schemeClr val="accent5"/>
                </a:solidFill>
              </a:defRPr>
            </a:lvl1pPr>
            <a:lvl2pPr marL="228600" indent="0">
              <a:buNone/>
              <a:defRPr>
                <a:solidFill>
                  <a:schemeClr val="accent5"/>
                </a:solidFill>
              </a:defRPr>
            </a:lvl2pPr>
            <a:lvl3pPr marL="457200" indent="0">
              <a:buNone/>
              <a:defRPr>
                <a:solidFill>
                  <a:schemeClr val="accent5"/>
                </a:solidFill>
              </a:defRPr>
            </a:lvl3pPr>
            <a:lvl4pPr marL="685800" indent="0">
              <a:buNone/>
              <a:defRPr>
                <a:solidFill>
                  <a:schemeClr val="accent5"/>
                </a:solidFill>
              </a:defRPr>
            </a:lvl4pPr>
            <a:lvl5pPr marL="914400" indent="0">
              <a:buNone/>
              <a:defRPr>
                <a:solidFill>
                  <a:schemeClr val="accent5"/>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7" name="Espaço Reservado para Rodapé 6">
            <a:extLst>
              <a:ext uri="{FF2B5EF4-FFF2-40B4-BE49-F238E27FC236}">
                <a16:creationId xmlns:a16="http://schemas.microsoft.com/office/drawing/2014/main" id="{D5E24FB6-1CFB-DFDB-B253-A94EE73DA041}"/>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3" name="Espaço Reservado para Data 2">
            <a:extLst>
              <a:ext uri="{FF2B5EF4-FFF2-40B4-BE49-F238E27FC236}">
                <a16:creationId xmlns:a16="http://schemas.microsoft.com/office/drawing/2014/main" id="{9E073DF3-A339-FA08-30E1-D51D43DF29FE}"/>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F32A04C2-283A-CF86-15A9-6CD9A58FCC9E}"/>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2771009405"/>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ã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8430767" cy="1965960"/>
          </a:xfrm>
        </p:spPr>
        <p:txBody>
          <a:bodyPr rtlCol="0" anchor="b">
            <a:noAutofit/>
          </a:bodyPr>
          <a:lstStyle>
            <a:lvl1pPr>
              <a:defRPr sz="7200">
                <a:solidFill>
                  <a:schemeClr val="accent5"/>
                </a:solidFill>
              </a:defRPr>
            </a:lvl1pPr>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053FFEDA-E57B-DF13-2394-A1514E15F85A}"/>
              </a:ext>
            </a:extLst>
          </p:cNvPr>
          <p:cNvSpPr>
            <a:spLocks noGrp="1"/>
          </p:cNvSpPr>
          <p:nvPr>
            <p:ph sz="quarter" idx="14"/>
          </p:nvPr>
        </p:nvSpPr>
        <p:spPr>
          <a:xfrm>
            <a:off x="685800" y="3622674"/>
            <a:ext cx="8430639" cy="1608008"/>
          </a:xfrm>
        </p:spPr>
        <p:txBody>
          <a:bodyPr rtlCol="0">
            <a:normAutofit/>
          </a:bodyPr>
          <a:lstStyle>
            <a:lvl1pPr marL="0" indent="0">
              <a:buNone/>
              <a:defRPr sz="1800">
                <a:solidFill>
                  <a:schemeClr val="accent4"/>
                </a:solidFill>
              </a:defRPr>
            </a:lvl1pPr>
            <a:lvl2pPr marL="228600" indent="0">
              <a:buNone/>
              <a:defRPr sz="1600">
                <a:solidFill>
                  <a:schemeClr val="accent4"/>
                </a:solidFill>
              </a:defRPr>
            </a:lvl2pPr>
            <a:lvl3pPr marL="457200" indent="0">
              <a:buNone/>
              <a:defRPr sz="1400">
                <a:solidFill>
                  <a:schemeClr val="accent4"/>
                </a:solidFill>
              </a:defRPr>
            </a:lvl3pPr>
            <a:lvl4pPr marL="685800" indent="0">
              <a:buNone/>
              <a:defRPr sz="1400">
                <a:solidFill>
                  <a:schemeClr val="accent4"/>
                </a:solidFill>
              </a:defRPr>
            </a:lvl4pPr>
            <a:lvl5pPr marL="914400" indent="0">
              <a:buNone/>
              <a:defRPr sz="1200">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8" name="Espaço Reservado para Rodapé 7">
            <a:extLst>
              <a:ext uri="{FF2B5EF4-FFF2-40B4-BE49-F238E27FC236}">
                <a16:creationId xmlns:a16="http://schemas.microsoft.com/office/drawing/2014/main" id="{E0E3BB01-4AB0-AA29-4E5F-6183A4EBE7A5}"/>
              </a:ext>
            </a:extLst>
          </p:cNvPr>
          <p:cNvSpPr>
            <a:spLocks noGrp="1"/>
          </p:cNvSpPr>
          <p:nvPr>
            <p:ph type="ftr" sz="quarter" idx="16"/>
          </p:nvPr>
        </p:nvSpPr>
        <p:spPr/>
        <p:txBody>
          <a:bodyPr rtlCol="0"/>
          <a:lstStyle>
            <a:lvl1pPr>
              <a:defRPr>
                <a:solidFill>
                  <a:schemeClr val="accent5"/>
                </a:solidFill>
              </a:defRPr>
            </a:lvl1pPr>
          </a:lstStyle>
          <a:p>
            <a:pPr rtl="0"/>
            <a:r>
              <a:rPr lang="pt-br"/>
              <a:t>Título da apresentação</a:t>
            </a:r>
          </a:p>
        </p:txBody>
      </p:sp>
      <p:sp>
        <p:nvSpPr>
          <p:cNvPr id="3" name="Espaço Reservado para Data 2">
            <a:extLst>
              <a:ext uri="{FF2B5EF4-FFF2-40B4-BE49-F238E27FC236}">
                <a16:creationId xmlns:a16="http://schemas.microsoft.com/office/drawing/2014/main" id="{663C4AE6-76FB-D1A9-546D-BC69C27BC893}"/>
              </a:ext>
            </a:extLst>
          </p:cNvPr>
          <p:cNvSpPr>
            <a:spLocks noGrp="1"/>
          </p:cNvSpPr>
          <p:nvPr>
            <p:ph type="dt" sz="half" idx="15"/>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71356B48-B74F-B1CA-D675-AF12CB06D8A1}"/>
              </a:ext>
            </a:extLst>
          </p:cNvPr>
          <p:cNvSpPr>
            <a:spLocks noGrp="1"/>
          </p:cNvSpPr>
          <p:nvPr>
            <p:ph type="sldNum" sz="quarter" idx="17"/>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161999136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75BFB69-9245-EC58-F1DE-FEB625BD336A}"/>
              </a:ext>
            </a:extLst>
          </p:cNvPr>
          <p:cNvSpPr>
            <a:spLocks noGrp="1"/>
          </p:cNvSpPr>
          <p:nvPr>
            <p:ph type="title"/>
          </p:nvPr>
        </p:nvSpPr>
        <p:spPr>
          <a:xfrm>
            <a:off x="685800" y="685800"/>
            <a:ext cx="10789920" cy="972373"/>
          </a:xfrm>
          <a:prstGeom prst="rect">
            <a:avLst/>
          </a:prstGeom>
          <a:ln>
            <a:noFill/>
          </a:ln>
        </p:spPr>
        <p:txBody>
          <a:bodyPr vert="horz" lIns="91440" tIns="45720" rIns="91440" bIns="45720" rtlCol="0" anchor="b">
            <a:normAutofit/>
          </a:bodyPr>
          <a:lstStyle/>
          <a:p>
            <a:pPr rtl="0"/>
            <a:r>
              <a:rPr lang="pt-br"/>
              <a:t>Clique para editar o estilo de título Mestre</a:t>
            </a:r>
          </a:p>
        </p:txBody>
      </p:sp>
      <p:sp>
        <p:nvSpPr>
          <p:cNvPr id="3" name="Espaço Reservado para Texto 2">
            <a:extLst>
              <a:ext uri="{FF2B5EF4-FFF2-40B4-BE49-F238E27FC236}">
                <a16:creationId xmlns:a16="http://schemas.microsoft.com/office/drawing/2014/main" id="{5516AFD5-5144-C460-0CA4-644BC4A93C02}"/>
              </a:ext>
            </a:extLst>
          </p:cNvPr>
          <p:cNvSpPr>
            <a:spLocks noGrp="1"/>
          </p:cNvSpPr>
          <p:nvPr>
            <p:ph type="body" idx="1"/>
          </p:nvPr>
        </p:nvSpPr>
        <p:spPr>
          <a:xfrm>
            <a:off x="685800" y="1828800"/>
            <a:ext cx="10789920" cy="4389120"/>
          </a:xfrm>
          <a:prstGeom prst="rect">
            <a:avLst/>
          </a:prstGeom>
        </p:spPr>
        <p:txBody>
          <a:bodyPr vert="horz" lIns="91440" tIns="45720" rIns="91440" bIns="45720" rtlCol="0">
            <a:normAutofit/>
          </a:body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Data 3">
            <a:extLst>
              <a:ext uri="{FF2B5EF4-FFF2-40B4-BE49-F238E27FC236}">
                <a16:creationId xmlns:a16="http://schemas.microsoft.com/office/drawing/2014/main" id="{3995753E-AF8A-7E04-8A1A-205B755A0215}"/>
              </a:ext>
            </a:extLst>
          </p:cNvPr>
          <p:cNvSpPr>
            <a:spLocks noGrp="1"/>
          </p:cNvSpPr>
          <p:nvPr>
            <p:ph type="dt" sz="half" idx="2"/>
          </p:nvPr>
        </p:nvSpPr>
        <p:spPr>
          <a:xfrm>
            <a:off x="10363200" y="6309360"/>
            <a:ext cx="1295400" cy="548640"/>
          </a:xfrm>
          <a:prstGeom prst="rect">
            <a:avLst/>
          </a:prstGeom>
          <a:noFill/>
        </p:spPr>
        <p:txBody>
          <a:bodyPr vert="horz" lIns="228600" tIns="45720" rIns="228600" bIns="45720" rtlCol="0" anchor="ctr"/>
          <a:lstStyle>
            <a:lvl1pPr algn="ctr" rtl="0">
              <a:defRPr sz="900" b="1" i="0">
                <a:solidFill>
                  <a:schemeClr val="accent1"/>
                </a:solidFill>
                <a:latin typeface="+mj-lt"/>
              </a:defRPr>
            </a:lvl1pPr>
          </a:lstStyle>
          <a:p>
            <a:pPr rtl="0"/>
            <a:r>
              <a:rPr lang="en-US"/>
              <a:t>30/10/2025</a:t>
            </a:r>
            <a:endParaRPr lang="en-US" dirty="0"/>
          </a:p>
        </p:txBody>
      </p:sp>
      <p:sp>
        <p:nvSpPr>
          <p:cNvPr id="5" name="Espaço Reservado para Rodapé 4">
            <a:extLst>
              <a:ext uri="{FF2B5EF4-FFF2-40B4-BE49-F238E27FC236}">
                <a16:creationId xmlns:a16="http://schemas.microsoft.com/office/drawing/2014/main" id="{D4E1B7C8-DA74-800B-EE14-A39E9DB32DE4}"/>
              </a:ext>
            </a:extLst>
          </p:cNvPr>
          <p:cNvSpPr>
            <a:spLocks noGrp="1"/>
          </p:cNvSpPr>
          <p:nvPr>
            <p:ph type="ftr" sz="quarter" idx="3"/>
          </p:nvPr>
        </p:nvSpPr>
        <p:spPr>
          <a:xfrm>
            <a:off x="0" y="6309360"/>
            <a:ext cx="1444752" cy="548640"/>
          </a:xfrm>
          <a:prstGeom prst="rect">
            <a:avLst/>
          </a:prstGeom>
          <a:noFill/>
        </p:spPr>
        <p:txBody>
          <a:bodyPr vert="horz" lIns="228600" tIns="45720" rIns="228600" bIns="45720" rtlCol="0" anchor="ctr"/>
          <a:lstStyle>
            <a:lvl1pPr algn="ctr" rtl="0">
              <a:defRPr sz="900" b="1" i="0">
                <a:solidFill>
                  <a:schemeClr val="accent1"/>
                </a:solidFill>
                <a:latin typeface="+mj-lt"/>
              </a:defRPr>
            </a:lvl1pPr>
          </a:lstStyle>
          <a:p>
            <a:pPr rtl="0"/>
            <a:r>
              <a:rPr lang="pt-br"/>
              <a:t>Título da apresentação</a:t>
            </a:r>
            <a:endParaRPr lang="en-US" dirty="0"/>
          </a:p>
        </p:txBody>
      </p:sp>
      <p:sp>
        <p:nvSpPr>
          <p:cNvPr id="6" name="Espaço Reservado para o Número do Slide 5">
            <a:extLst>
              <a:ext uri="{FF2B5EF4-FFF2-40B4-BE49-F238E27FC236}">
                <a16:creationId xmlns:a16="http://schemas.microsoft.com/office/drawing/2014/main" id="{7AC1647D-0DF0-CA1B-F723-EF7B8F508DB7}"/>
              </a:ext>
            </a:extLst>
          </p:cNvPr>
          <p:cNvSpPr>
            <a:spLocks noGrp="1" noChangeAspect="1"/>
          </p:cNvSpPr>
          <p:nvPr>
            <p:ph type="sldNum" sz="quarter" idx="4"/>
          </p:nvPr>
        </p:nvSpPr>
        <p:spPr>
          <a:xfrm>
            <a:off x="11644076" y="6309360"/>
            <a:ext cx="547924" cy="548640"/>
          </a:xfrm>
          <a:prstGeom prst="rect">
            <a:avLst/>
          </a:prstGeom>
          <a:solidFill>
            <a:schemeClr val="accent1"/>
          </a:solidFill>
        </p:spPr>
        <p:txBody>
          <a:bodyPr vert="horz" lIns="91440" tIns="45720" rIns="91440" bIns="45720" rtlCol="0" anchor="ctr"/>
          <a:lstStyle>
            <a:lvl1pPr algn="ctr" rtl="0">
              <a:defRPr sz="900" b="1" i="0">
                <a:solidFill>
                  <a:schemeClr val="accent5"/>
                </a:solidFill>
                <a:latin typeface="+mj-lt"/>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834921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Lst>
  <p:hf hdr="0"/>
  <p:txStyles>
    <p:titleStyle>
      <a:lvl1pPr algn="l" defTabSz="914400" rtl="0" eaLnBrk="1" latinLnBrk="0" hangingPunct="1">
        <a:lnSpc>
          <a:spcPct val="80000"/>
        </a:lnSpc>
        <a:spcBef>
          <a:spcPct val="0"/>
        </a:spcBef>
        <a:buNone/>
        <a:defRPr sz="3600" b="1" i="0" kern="1200" spc="0" baseline="0">
          <a:solidFill>
            <a:schemeClr val="accent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accent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50.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50.xml"/><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7.svg"/><Relationship Id="rId7"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50.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50.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3.xml"/><Relationship Id="rId1" Type="http://schemas.openxmlformats.org/officeDocument/2006/relationships/slideLayout" Target="../slideLayouts/slideLayout50.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7.svg"/><Relationship Id="rId7" Type="http://schemas.openxmlformats.org/officeDocument/2006/relationships/image" Target="../media/image29.svg"/><Relationship Id="rId2" Type="http://schemas.openxmlformats.org/officeDocument/2006/relationships/notesSlide" Target="../notesSlides/notesSlide14.xml"/><Relationship Id="rId1" Type="http://schemas.openxmlformats.org/officeDocument/2006/relationships/slideLayout" Target="../slideLayouts/slideLayout50.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50.xml"/><Relationship Id="rId4" Type="http://schemas.openxmlformats.org/officeDocument/2006/relationships/image" Target="../media/image32.sv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9.xml"/><Relationship Id="rId1" Type="http://schemas.openxmlformats.org/officeDocument/2006/relationships/slideLayout" Target="../slideLayouts/slideLayout50.xml"/><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CBE67D15-7873-41AF-87F3-AE6B32C54D71}"/>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A modern, high-quality photograph depicting a diverse group of high school students in a hallway, with some students interacting positively while one student stands apart, looking isolated. The lighting should be soft and natural, with a premium, professional aesthetic. The composition should allow for prominent overlay text in the center. No visible or implied text, letters, or words should appear anywhere in the image">
            <a:extLst>
              <a:ext uri="{FF2B5EF4-FFF2-40B4-BE49-F238E27FC236}">
                <a16:creationId xmlns:a16="http://schemas.microsoft.com/office/drawing/2014/main" id="{107B9BC0-D592-44AA-A04C-DC9096E2DD31}"/>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5334000" y="0"/>
            <a:ext cx="6858000" cy="6858000"/>
          </a:xfrm>
          <a:prstGeom prst="rect">
            <a:avLst/>
          </a:prstGeom>
        </p:spPr>
      </p:pic>
      <p:sp>
        <p:nvSpPr>
          <p:cNvPr id="5" name="Espaço Reservado para Rodapé 4">
            <a:extLst>
              <a:ext uri="{FF2B5EF4-FFF2-40B4-BE49-F238E27FC236}">
                <a16:creationId xmlns:a16="http://schemas.microsoft.com/office/drawing/2014/main" id="{0CBC722B-1030-DCE2-0ABE-63F8618EEDAD}"/>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0270637E-8B4B-5FD6-518C-373887E2A99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294CABC1-EBA1-1FDC-DECA-9C8D866570BD}"/>
              </a:ext>
            </a:extLst>
          </p:cNvPr>
          <p:cNvSpPr>
            <a:spLocks noGrp="1"/>
          </p:cNvSpPr>
          <p:nvPr>
            <p:ph type="sldNum" sz="quarter" idx="19"/>
          </p:nvPr>
        </p:nvSpPr>
        <p:spPr/>
        <p:txBody>
          <a:bodyPr/>
          <a:lstStyle/>
          <a:p>
            <a:pPr rtl="0"/>
            <a:fld id="{AEAA3239-9EA4-4A65-A281-97F994456D9F}" type="slidenum">
              <a:rPr lang="en-US" smtClean="0"/>
              <a:pPr rtl="0"/>
              <a:t>1</a:t>
            </a:fld>
            <a:endParaRPr lang="en-US" sz="900" dirty="0"/>
          </a:p>
        </p:txBody>
      </p:sp>
      <p:sp>
        <p:nvSpPr>
          <p:cNvPr id="10" name="CaixaDeTexto 9">
            <a:extLst>
              <a:ext uri="{FF2B5EF4-FFF2-40B4-BE49-F238E27FC236}">
                <a16:creationId xmlns:a16="http://schemas.microsoft.com/office/drawing/2014/main" id="{138ED123-DD27-46B7-BDA9-2B494F4ADC87}"/>
              </a:ext>
            </a:extLst>
          </p:cNvPr>
          <p:cNvSpPr txBox="1"/>
          <p:nvPr/>
        </p:nvSpPr>
        <p:spPr>
          <a:xfrm>
            <a:off x="619125" y="831651"/>
            <a:ext cx="4391025" cy="2681882"/>
          </a:xfrm>
          <a:prstGeom prst="rect">
            <a:avLst/>
          </a:prstGeom>
          <a:noFill/>
        </p:spPr>
        <p:txBody>
          <a:bodyPr wrap="square" rtlCol="0">
            <a:normAutofit fontScale="92500" lnSpcReduction="10000"/>
          </a:bodyPr>
          <a:lstStyle/>
          <a:p>
            <a:pPr marL="0" algn="l">
              <a:buNone/>
            </a:pPr>
            <a:r>
              <a:rPr sz="4800" b="0">
                <a:solidFill>
                  <a:srgbClr val="105237"/>
                </a:solidFill>
                <a:effectLst/>
                <a:latin typeface="Avenir Next LT Pro" panose="020B0504020202020204" pitchFamily="34" charset="0"/>
              </a:rPr>
              <a:t>Bullying e Ciberbullying no Ensino Médio </a:t>
            </a:r>
            <a:endParaRPr lang="pt-BR"/>
          </a:p>
        </p:txBody>
      </p:sp>
      <p:sp>
        <p:nvSpPr>
          <p:cNvPr id="11" name="CaixaDeTexto 10">
            <a:extLst>
              <a:ext uri="{FF2B5EF4-FFF2-40B4-BE49-F238E27FC236}">
                <a16:creationId xmlns:a16="http://schemas.microsoft.com/office/drawing/2014/main" id="{D3E2A321-C0C9-4F9C-BEDC-67215B50796C}"/>
              </a:ext>
            </a:extLst>
          </p:cNvPr>
          <p:cNvSpPr txBox="1"/>
          <p:nvPr/>
        </p:nvSpPr>
        <p:spPr>
          <a:xfrm>
            <a:off x="619125" y="5919787"/>
            <a:ext cx="4391025" cy="297060"/>
          </a:xfrm>
          <a:prstGeom prst="rect">
            <a:avLst/>
          </a:prstGeom>
          <a:noFill/>
        </p:spPr>
        <p:txBody>
          <a:bodyPr wrap="square" rtlCol="0">
            <a:normAutofit fontScale="85000" lnSpcReduction="20000"/>
          </a:bodyPr>
          <a:lstStyle/>
          <a:p>
            <a:pPr marL="0" algn="l">
              <a:buNone/>
            </a:pPr>
            <a:r>
              <a:rPr sz="1800" b="0">
                <a:solidFill>
                  <a:srgbClr val="105237"/>
                </a:solidFill>
                <a:effectLst/>
                <a:latin typeface="Avenir Next LT Pro" panose="020B0504020202020204" pitchFamily="34" charset="0"/>
              </a:rPr>
              <a:t>Desafios, impactos e prevenção </a:t>
            </a:r>
            <a:endParaRPr lang="pt-BR"/>
          </a:p>
        </p:txBody>
      </p:sp>
    </p:spTree>
    <p:extLst>
      <p:ext uri="{BB962C8B-B14F-4D97-AF65-F5344CB8AC3E}">
        <p14:creationId xmlns:p14="http://schemas.microsoft.com/office/powerpoint/2010/main" val="416342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7E9BD574-3088-FE49-7187-DEFCDAC8A65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D1BA47F9-1C71-6C16-16B3-4527DF9C8C6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70ED4CB6-7E39-BC32-B284-7FAD6360CDBC}"/>
              </a:ext>
            </a:extLst>
          </p:cNvPr>
          <p:cNvSpPr>
            <a:spLocks noGrp="1"/>
          </p:cNvSpPr>
          <p:nvPr>
            <p:ph type="sldNum" sz="quarter" idx="19"/>
          </p:nvPr>
        </p:nvSpPr>
        <p:spPr/>
        <p:txBody>
          <a:bodyPr/>
          <a:lstStyle/>
          <a:p>
            <a:pPr rtl="0"/>
            <a:fld id="{AEAA3239-9EA4-4A65-A281-97F994456D9F}" type="slidenum">
              <a:rPr lang="en-US" smtClean="0"/>
              <a:pPr rtl="0"/>
              <a:t>2</a:t>
            </a:fld>
            <a:endParaRPr lang="en-US" sz="900" dirty="0"/>
          </a:p>
        </p:txBody>
      </p:sp>
      <p:pic>
        <p:nvPicPr>
          <p:cNvPr id="8" name="X2Download.com-Curta metragem bullying cyberbullying 2019(360p)">
            <a:hlinkClick r:id="" action="ppaction://media"/>
            <a:extLst>
              <a:ext uri="{FF2B5EF4-FFF2-40B4-BE49-F238E27FC236}">
                <a16:creationId xmlns:a16="http://schemas.microsoft.com/office/drawing/2014/main" id="{F8FE5840-2ED9-F1DA-1259-94197EE7051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2243"/>
            <a:ext cx="12192000" cy="6858000"/>
          </a:xfrm>
          <a:prstGeom prst="rect">
            <a:avLst/>
          </a:prstGeom>
        </p:spPr>
      </p:pic>
    </p:spTree>
    <p:extLst>
      <p:ext uri="{BB962C8B-B14F-4D97-AF65-F5344CB8AC3E}">
        <p14:creationId xmlns:p14="http://schemas.microsoft.com/office/powerpoint/2010/main" val="359193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7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93291E05-F273-49F3-8BC6-F3AEB2AD3111}"/>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A visually engaging scene of a modern high school hallway with students interacting in small groups, lockers lining the walls, and a bright, welcoming atmosphere. The lighting should be natural and inviting, with a clear space in the center for overlaying agenda text. No visible or implied text, letters, or words should appear anywhere in the image. The composition should evoke a sense of community, learning, and inclusivity">
            <a:extLst>
              <a:ext uri="{FF2B5EF4-FFF2-40B4-BE49-F238E27FC236}">
                <a16:creationId xmlns:a16="http://schemas.microsoft.com/office/drawing/2014/main" id="{17126EA1-DAD9-4C13-AE4F-8D3C18745B39}"/>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0" y="0"/>
            <a:ext cx="4572000" cy="6858000"/>
          </a:xfrm>
          <a:prstGeom prst="rect">
            <a:avLst/>
          </a:prstGeom>
        </p:spPr>
      </p:pic>
      <p:sp>
        <p:nvSpPr>
          <p:cNvPr id="5" name="Espaço Reservado para Rodapé 4">
            <a:extLst>
              <a:ext uri="{FF2B5EF4-FFF2-40B4-BE49-F238E27FC236}">
                <a16:creationId xmlns:a16="http://schemas.microsoft.com/office/drawing/2014/main" id="{2A1E2ACF-ED18-6AC9-4159-3AFC88ED5F3B}"/>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2959EB55-A620-405E-A0EC-61215AF3462C}"/>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807E3355-7A78-6AEC-7FC1-3797E12C325E}"/>
              </a:ext>
            </a:extLst>
          </p:cNvPr>
          <p:cNvSpPr>
            <a:spLocks noGrp="1"/>
          </p:cNvSpPr>
          <p:nvPr>
            <p:ph type="sldNum" sz="quarter" idx="19"/>
          </p:nvPr>
        </p:nvSpPr>
        <p:spPr/>
        <p:txBody>
          <a:bodyPr/>
          <a:lstStyle/>
          <a:p>
            <a:pPr rtl="0"/>
            <a:fld id="{AEAA3239-9EA4-4A65-A281-97F994456D9F}" type="slidenum">
              <a:rPr lang="en-US" smtClean="0"/>
              <a:pPr rtl="0"/>
              <a:t>3</a:t>
            </a:fld>
            <a:endParaRPr lang="en-US" sz="900" dirty="0"/>
          </a:p>
        </p:txBody>
      </p:sp>
      <p:sp>
        <p:nvSpPr>
          <p:cNvPr id="10" name="CaixaDeTexto 9">
            <a:extLst>
              <a:ext uri="{FF2B5EF4-FFF2-40B4-BE49-F238E27FC236}">
                <a16:creationId xmlns:a16="http://schemas.microsoft.com/office/drawing/2014/main" id="{3626F0D9-4840-4072-B023-2E369567C99F}"/>
              </a:ext>
            </a:extLst>
          </p:cNvPr>
          <p:cNvSpPr txBox="1"/>
          <p:nvPr/>
        </p:nvSpPr>
        <p:spPr>
          <a:xfrm>
            <a:off x="5343525" y="1438275"/>
            <a:ext cx="6477000" cy="639960"/>
          </a:xfrm>
          <a:prstGeom prst="rect">
            <a:avLst/>
          </a:prstGeom>
          <a:noFill/>
        </p:spPr>
        <p:txBody>
          <a:bodyPr wrap="square" rtlCol="0">
            <a:normAutofit fontScale="92500" lnSpcReduction="20000"/>
          </a:bodyPr>
          <a:lstStyle/>
          <a:p>
            <a:pPr marL="0" algn="l">
              <a:buNone/>
            </a:pPr>
            <a:r>
              <a:rPr sz="4800">
                <a:solidFill>
                  <a:srgbClr val="5793D0"/>
                </a:solidFill>
                <a:effectLst/>
                <a:latin typeface="Avenir Next LT Pro" panose="020B0504020202020204" pitchFamily="34" charset="0"/>
              </a:rPr>
              <a:t>Cronograma</a:t>
            </a:r>
            <a:r>
              <a:rPr>
                <a:effectLst/>
              </a:rPr>
              <a:t> </a:t>
            </a:r>
            <a:endParaRPr lang="pt-BR"/>
          </a:p>
        </p:txBody>
      </p:sp>
      <p:sp>
        <p:nvSpPr>
          <p:cNvPr id="11" name="CaixaDeTexto 10">
            <a:extLst>
              <a:ext uri="{FF2B5EF4-FFF2-40B4-BE49-F238E27FC236}">
                <a16:creationId xmlns:a16="http://schemas.microsoft.com/office/drawing/2014/main" id="{2093F0D0-9B8B-439B-A6CD-EB70258EABC8}"/>
              </a:ext>
            </a:extLst>
          </p:cNvPr>
          <p:cNvSpPr txBox="1"/>
          <p:nvPr/>
        </p:nvSpPr>
        <p:spPr>
          <a:xfrm>
            <a:off x="5343525" y="2459235"/>
            <a:ext cx="6477000" cy="2314426"/>
          </a:xfrm>
          <a:prstGeom prst="rect">
            <a:avLst/>
          </a:prstGeom>
          <a:noFill/>
        </p:spPr>
        <p:txBody>
          <a:bodyPr wrap="square" rtlCol="0">
            <a:normAutofit/>
          </a:bodyPr>
          <a:lstStyle/>
          <a:p>
            <a:pPr marL="0" algn="l">
              <a:buNone/>
            </a:pPr>
            <a:r>
              <a:rPr sz="2100" b="0">
                <a:solidFill>
                  <a:srgbClr val="105237"/>
                </a:solidFill>
                <a:effectLst/>
                <a:latin typeface="Avenir Next LT Pro" panose="020B0504020202020204" pitchFamily="34" charset="0"/>
              </a:rPr>
              <a:t>• Entendendo o bullying no ambiente escolar</a:t>
            </a:r>
            <a:r>
              <a:rPr>
                <a:effectLst/>
              </a:rPr>
              <a:t> </a:t>
            </a:r>
          </a:p>
          <a:p>
            <a:pPr marL="0" algn="l">
              <a:spcBef>
                <a:spcPts val="1350"/>
              </a:spcBef>
              <a:buNone/>
            </a:pPr>
            <a:r>
              <a:rPr sz="2100" b="0">
                <a:solidFill>
                  <a:srgbClr val="105237"/>
                </a:solidFill>
                <a:effectLst/>
                <a:latin typeface="Avenir Next LT Pro" panose="020B0504020202020204" pitchFamily="34" charset="0"/>
              </a:rPr>
              <a:t>• Ciberbullying: características e diferenciais</a:t>
            </a:r>
            <a:r>
              <a:rPr>
                <a:effectLst/>
              </a:rPr>
              <a:t> </a:t>
            </a:r>
          </a:p>
          <a:p>
            <a:pPr marL="0" algn="l">
              <a:spcBef>
                <a:spcPts val="1350"/>
              </a:spcBef>
              <a:buNone/>
            </a:pPr>
            <a:r>
              <a:rPr sz="2100" b="0">
                <a:solidFill>
                  <a:srgbClr val="105237"/>
                </a:solidFill>
                <a:effectLst/>
                <a:latin typeface="Avenir Next LT Pro" panose="020B0504020202020204" pitchFamily="34" charset="0"/>
              </a:rPr>
              <a:t>• Impactos do bullying e ciberbullying em adolescentes do ensino médio</a:t>
            </a:r>
            <a:r>
              <a:rPr>
                <a:effectLst/>
              </a:rPr>
              <a:t> </a:t>
            </a:r>
          </a:p>
          <a:p>
            <a:pPr marL="0" algn="l">
              <a:spcBef>
                <a:spcPts val="1350"/>
              </a:spcBef>
              <a:buNone/>
            </a:pPr>
            <a:r>
              <a:rPr sz="2100" b="0">
                <a:solidFill>
                  <a:srgbClr val="105237"/>
                </a:solidFill>
                <a:effectLst/>
                <a:latin typeface="Avenir Next LT Pro" panose="020B0504020202020204" pitchFamily="34" charset="0"/>
              </a:rPr>
              <a:t>• Prevenção e combate ao bullying e ciberbullying</a:t>
            </a:r>
            <a:r>
              <a:rPr>
                <a:effectLst/>
              </a:rPr>
              <a:t> </a:t>
            </a:r>
            <a:endParaRPr lang="pt-BR"/>
          </a:p>
        </p:txBody>
      </p:sp>
    </p:spTree>
    <p:extLst>
      <p:ext uri="{BB962C8B-B14F-4D97-AF65-F5344CB8AC3E}">
        <p14:creationId xmlns:p14="http://schemas.microsoft.com/office/powerpoint/2010/main" val="81564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1580C97D-7B57-4CF4-BA62-55D025CEFFE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2C763D0F-DE41-CAF7-5D3C-956E93257779}"/>
              </a:ext>
            </a:extLst>
          </p:cNvPr>
          <p:cNvSpPr>
            <a:spLocks noGrp="1"/>
          </p:cNvSpPr>
          <p:nvPr>
            <p:ph sz="quarter" idx="16"/>
          </p:nvPr>
        </p:nvSpPr>
        <p:spPr>
          <a:xfrm>
            <a:off x="828675" y="3933825"/>
            <a:ext cx="10534650" cy="2095500"/>
          </a:xfrm>
        </p:spPr>
        <p:txBody>
          <a:bodyPr>
            <a:normAutofit fontScale="92500" lnSpcReduction="10000"/>
          </a:bodyPr>
          <a:lstStyle/>
          <a:p>
            <a:pPr marL="0" marR="0" indent="0" algn="l" fontAlgn="b">
              <a:buNone/>
            </a:pPr>
            <a:r>
              <a:rPr sz="6750" dirty="0" err="1">
                <a:solidFill>
                  <a:srgbClr val="DEB4FC"/>
                </a:solidFill>
                <a:effectLst/>
                <a:latin typeface="Avenir Next LT Pro" panose="020B0504020202020204" pitchFamily="34" charset="0"/>
              </a:rPr>
              <a:t>Entendendo</a:t>
            </a:r>
            <a:r>
              <a:rPr sz="6750" dirty="0">
                <a:solidFill>
                  <a:srgbClr val="DEB4FC"/>
                </a:solidFill>
                <a:effectLst/>
                <a:latin typeface="Avenir Next LT Pro" panose="020B0504020202020204" pitchFamily="34" charset="0"/>
              </a:rPr>
              <a:t> o bullying no </a:t>
            </a:r>
            <a:r>
              <a:rPr sz="6750" dirty="0" err="1">
                <a:solidFill>
                  <a:srgbClr val="DEB4FC"/>
                </a:solidFill>
                <a:effectLst/>
                <a:latin typeface="Avenir Next LT Pro" panose="020B0504020202020204" pitchFamily="34" charset="0"/>
              </a:rPr>
              <a:t>ambiente</a:t>
            </a:r>
            <a:r>
              <a:rPr sz="6750" dirty="0">
                <a:solidFill>
                  <a:srgbClr val="DEB4FC"/>
                </a:solidFill>
                <a:effectLst/>
                <a:latin typeface="Avenir Next LT Pro" panose="020B0504020202020204" pitchFamily="34" charset="0"/>
              </a:rPr>
              <a:t> escolar </a:t>
            </a:r>
            <a:endParaRPr lang="pt-BR" dirty="0"/>
          </a:p>
        </p:txBody>
      </p:sp>
      <p:sp>
        <p:nvSpPr>
          <p:cNvPr id="5" name="Espaço Reservado para Rodapé 4">
            <a:extLst>
              <a:ext uri="{FF2B5EF4-FFF2-40B4-BE49-F238E27FC236}">
                <a16:creationId xmlns:a16="http://schemas.microsoft.com/office/drawing/2014/main" id="{01C9D6F9-AED0-C3C7-36F6-F7454AE9F12E}"/>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09E400A6-E748-62ED-D34E-A0E3B097C192}"/>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FF51F3C1-2C17-E14E-5799-80D18B3AB2CA}"/>
              </a:ext>
            </a:extLst>
          </p:cNvPr>
          <p:cNvSpPr>
            <a:spLocks noGrp="1"/>
          </p:cNvSpPr>
          <p:nvPr>
            <p:ph type="sldNum" sz="quarter" idx="19"/>
          </p:nvPr>
        </p:nvSpPr>
        <p:spPr/>
        <p:txBody>
          <a:bodyPr/>
          <a:lstStyle/>
          <a:p>
            <a:pPr rtl="0"/>
            <a:fld id="{AEAA3239-9EA4-4A65-A281-97F994456D9F}" type="slidenum">
              <a:rPr lang="en-US" smtClean="0"/>
              <a:pPr rtl="0"/>
              <a:t>4</a:t>
            </a:fld>
            <a:endParaRPr lang="en-US" sz="900" dirty="0"/>
          </a:p>
        </p:txBody>
      </p:sp>
      <p:pic>
        <p:nvPicPr>
          <p:cNvPr id="1026" name="Picture 2" descr="Como evitar o bullying na escola? - Conquista Solução Educacional">
            <a:extLst>
              <a:ext uri="{FF2B5EF4-FFF2-40B4-BE49-F238E27FC236}">
                <a16:creationId xmlns:a16="http://schemas.microsoft.com/office/drawing/2014/main" id="{2A1B998F-B527-7816-C185-7463A8B56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587" y="329589"/>
            <a:ext cx="5399058" cy="360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88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D569CC06-4F82-4FE9-BC3E-06829BBFB7B6}"/>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Four distinct icons, each representing a different form of bullying: a clenched fist for physical bullying, a speech bubble with jagged lines for verbal bullying, a group of three figures with one isolated for social bullying, and a smartphone with a warning symbol for cyberbullying. The icons should be arranged horizontally, each clearly separated, with a clean and modern style, and a neutral background. No visible or implied text, letters, or words should appear anywhere in the image">
            <a:extLst>
              <a:ext uri="{FF2B5EF4-FFF2-40B4-BE49-F238E27FC236}">
                <a16:creationId xmlns:a16="http://schemas.microsoft.com/office/drawing/2014/main" id="{7F55AAF0-0B06-424B-B911-529908D11BCC}"/>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297685" y="2597369"/>
            <a:ext cx="6262777" cy="4260632"/>
          </a:xfrm>
          <a:prstGeom prst="rect">
            <a:avLst/>
          </a:prstGeom>
        </p:spPr>
      </p:pic>
      <p:sp>
        <p:nvSpPr>
          <p:cNvPr id="5" name="Espaço Reservado para Rodapé 4">
            <a:extLst>
              <a:ext uri="{FF2B5EF4-FFF2-40B4-BE49-F238E27FC236}">
                <a16:creationId xmlns:a16="http://schemas.microsoft.com/office/drawing/2014/main" id="{59947623-E3C5-51FA-4E42-D5D505827C93}"/>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95E86B0E-ED8F-1294-DEE5-7309A25743E3}"/>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870F2CE5-E3BD-6292-38C1-671C298C2FEB}"/>
              </a:ext>
            </a:extLst>
          </p:cNvPr>
          <p:cNvSpPr>
            <a:spLocks noGrp="1"/>
          </p:cNvSpPr>
          <p:nvPr>
            <p:ph type="sldNum" sz="quarter" idx="19"/>
          </p:nvPr>
        </p:nvSpPr>
        <p:spPr/>
        <p:txBody>
          <a:bodyPr/>
          <a:lstStyle/>
          <a:p>
            <a:pPr rtl="0"/>
            <a:fld id="{AEAA3239-9EA4-4A65-A281-97F994456D9F}" type="slidenum">
              <a:rPr lang="en-US" smtClean="0"/>
              <a:pPr rtl="0"/>
              <a:t>5</a:t>
            </a:fld>
            <a:endParaRPr lang="en-US" sz="900" dirty="0"/>
          </a:p>
        </p:txBody>
      </p:sp>
      <p:sp>
        <p:nvSpPr>
          <p:cNvPr id="10" name="CaixaDeTexto 9">
            <a:extLst>
              <a:ext uri="{FF2B5EF4-FFF2-40B4-BE49-F238E27FC236}">
                <a16:creationId xmlns:a16="http://schemas.microsoft.com/office/drawing/2014/main" id="{9DE437DB-732E-4ECD-ADC8-1E47F0EA40E6}"/>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a:solidFill>
                  <a:srgbClr val="105237"/>
                </a:solidFill>
                <a:effectLst/>
                <a:latin typeface="Avenir Next LT Pro" panose="020B0504020202020204" pitchFamily="34" charset="0"/>
              </a:rPr>
              <a:t>Definição e formas de bullying </a:t>
            </a:r>
            <a:endParaRPr lang="pt-BR"/>
          </a:p>
        </p:txBody>
      </p:sp>
      <p:sp>
        <p:nvSpPr>
          <p:cNvPr id="11" name="CaixaDeTexto 10">
            <a:extLst>
              <a:ext uri="{FF2B5EF4-FFF2-40B4-BE49-F238E27FC236}">
                <a16:creationId xmlns:a16="http://schemas.microsoft.com/office/drawing/2014/main" id="{1C496C09-0AE4-49D4-95ED-294C26467D5D}"/>
              </a:ext>
            </a:extLst>
          </p:cNvPr>
          <p:cNvSpPr txBox="1"/>
          <p:nvPr/>
        </p:nvSpPr>
        <p:spPr>
          <a:xfrm>
            <a:off x="7200900" y="1853505"/>
            <a:ext cx="4391025" cy="238125"/>
          </a:xfrm>
          <a:prstGeom prst="rect">
            <a:avLst/>
          </a:prstGeom>
          <a:noFill/>
        </p:spPr>
        <p:txBody>
          <a:bodyPr wrap="square" rtlCol="0">
            <a:normAutofit fontScale="70000" lnSpcReduction="20000"/>
          </a:bodyPr>
          <a:lstStyle/>
          <a:p>
            <a:pPr marL="0" algn="l">
              <a:buNone/>
            </a:pPr>
            <a:r>
              <a:rPr sz="1500" b="1">
                <a:solidFill>
                  <a:srgbClr val="105237"/>
                </a:solidFill>
                <a:effectLst/>
                <a:latin typeface="Avenir Next LT Pro" panose="020B0504020202020204" pitchFamily="34" charset="0"/>
              </a:rPr>
              <a:t>O que é bullying </a:t>
            </a:r>
            <a:endParaRPr lang="pt-BR"/>
          </a:p>
        </p:txBody>
      </p:sp>
      <p:sp>
        <p:nvSpPr>
          <p:cNvPr id="12" name="CaixaDeTexto 11">
            <a:extLst>
              <a:ext uri="{FF2B5EF4-FFF2-40B4-BE49-F238E27FC236}">
                <a16:creationId xmlns:a16="http://schemas.microsoft.com/office/drawing/2014/main" id="{1C4811C1-5740-45E9-AFBA-E834453D9AAE}"/>
              </a:ext>
            </a:extLst>
          </p:cNvPr>
          <p:cNvSpPr txBox="1"/>
          <p:nvPr/>
        </p:nvSpPr>
        <p:spPr>
          <a:xfrm>
            <a:off x="7200900" y="2186880"/>
            <a:ext cx="4391025" cy="470296"/>
          </a:xfrm>
          <a:prstGeom prst="rect">
            <a:avLst/>
          </a:prstGeom>
          <a:noFill/>
        </p:spPr>
        <p:txBody>
          <a:bodyPr wrap="square" rtlCol="0">
            <a:normAutofit fontScale="92500" lnSpcReduction="10000"/>
          </a:bodyPr>
          <a:lstStyle/>
          <a:p>
            <a:pPr marL="0" marR="0" algn="l">
              <a:spcBef>
                <a:spcPts val="750"/>
              </a:spcBef>
              <a:buNone/>
            </a:pPr>
            <a:r>
              <a:rPr sz="1425" b="0">
                <a:solidFill>
                  <a:srgbClr val="105237"/>
                </a:solidFill>
                <a:effectLst/>
                <a:latin typeface="Avenir Next LT Pro" panose="020B0504020202020204" pitchFamily="34" charset="0"/>
              </a:rPr>
              <a:t>Comportamento agressivo e repetido, com desequilíbrio de poder entre agressor e vítima. </a:t>
            </a:r>
            <a:endParaRPr lang="pt-BR"/>
          </a:p>
        </p:txBody>
      </p:sp>
      <p:sp>
        <p:nvSpPr>
          <p:cNvPr id="13" name="CaixaDeTexto 12">
            <a:extLst>
              <a:ext uri="{FF2B5EF4-FFF2-40B4-BE49-F238E27FC236}">
                <a16:creationId xmlns:a16="http://schemas.microsoft.com/office/drawing/2014/main" id="{59D22E5A-2D4F-46F2-ACC2-940AE6780142}"/>
              </a:ext>
            </a:extLst>
          </p:cNvPr>
          <p:cNvSpPr txBox="1"/>
          <p:nvPr/>
        </p:nvSpPr>
        <p:spPr>
          <a:xfrm>
            <a:off x="7200900" y="2828627"/>
            <a:ext cx="4391025" cy="238125"/>
          </a:xfrm>
          <a:prstGeom prst="rect">
            <a:avLst/>
          </a:prstGeom>
          <a:noFill/>
        </p:spPr>
        <p:txBody>
          <a:bodyPr wrap="square" rtlCol="0">
            <a:normAutofit fontScale="70000" lnSpcReduction="20000"/>
          </a:bodyPr>
          <a:lstStyle/>
          <a:p>
            <a:pPr marL="0" marR="0" algn="l">
              <a:spcBef>
                <a:spcPts val="1350"/>
              </a:spcBef>
              <a:buNone/>
            </a:pPr>
            <a:r>
              <a:rPr sz="1500" b="1">
                <a:solidFill>
                  <a:srgbClr val="105237"/>
                </a:solidFill>
                <a:effectLst/>
                <a:latin typeface="Avenir Next LT Pro" panose="020B0504020202020204" pitchFamily="34" charset="0"/>
              </a:rPr>
              <a:t>Formas comuns </a:t>
            </a:r>
            <a:endParaRPr lang="pt-BR"/>
          </a:p>
        </p:txBody>
      </p:sp>
      <p:sp>
        <p:nvSpPr>
          <p:cNvPr id="14" name="CaixaDeTexto 13">
            <a:extLst>
              <a:ext uri="{FF2B5EF4-FFF2-40B4-BE49-F238E27FC236}">
                <a16:creationId xmlns:a16="http://schemas.microsoft.com/office/drawing/2014/main" id="{3A7DA052-C7DA-4DD4-8C6C-07DD249CBA51}"/>
              </a:ext>
            </a:extLst>
          </p:cNvPr>
          <p:cNvSpPr txBox="1"/>
          <p:nvPr/>
        </p:nvSpPr>
        <p:spPr>
          <a:xfrm>
            <a:off x="7200900" y="3162002"/>
            <a:ext cx="4391025" cy="470296"/>
          </a:xfrm>
          <a:prstGeom prst="rect">
            <a:avLst/>
          </a:prstGeom>
          <a:noFill/>
        </p:spPr>
        <p:txBody>
          <a:bodyPr wrap="square" rtlCol="0">
            <a:normAutofit fontScale="92500"/>
          </a:bodyPr>
          <a:lstStyle/>
          <a:p>
            <a:pPr marL="0" marR="0" algn="l">
              <a:spcBef>
                <a:spcPts val="750"/>
              </a:spcBef>
              <a:buNone/>
            </a:pPr>
            <a:r>
              <a:rPr sz="1425" b="0">
                <a:solidFill>
                  <a:srgbClr val="105237"/>
                </a:solidFill>
                <a:effectLst/>
                <a:latin typeface="Avenir Next LT Pro" panose="020B0504020202020204" pitchFamily="34" charset="0"/>
              </a:rPr>
              <a:t>Físico, verbal, social (exclusão/boatos) e ciberbullying. </a:t>
            </a:r>
            <a:endParaRPr lang="pt-BR"/>
          </a:p>
        </p:txBody>
      </p:sp>
      <p:sp>
        <p:nvSpPr>
          <p:cNvPr id="15" name="CaixaDeTexto 14">
            <a:extLst>
              <a:ext uri="{FF2B5EF4-FFF2-40B4-BE49-F238E27FC236}">
                <a16:creationId xmlns:a16="http://schemas.microsoft.com/office/drawing/2014/main" id="{3E9AEB64-68B7-4909-9014-8F9BA3C53DDA}"/>
              </a:ext>
            </a:extLst>
          </p:cNvPr>
          <p:cNvSpPr txBox="1"/>
          <p:nvPr/>
        </p:nvSpPr>
        <p:spPr>
          <a:xfrm>
            <a:off x="7200900" y="3803749"/>
            <a:ext cx="4391025" cy="238125"/>
          </a:xfrm>
          <a:prstGeom prst="rect">
            <a:avLst/>
          </a:prstGeom>
          <a:noFill/>
        </p:spPr>
        <p:txBody>
          <a:bodyPr wrap="square" rtlCol="0">
            <a:normAutofit fontScale="70000" lnSpcReduction="20000"/>
          </a:bodyPr>
          <a:lstStyle/>
          <a:p>
            <a:pPr marL="0" marR="0" algn="l">
              <a:spcBef>
                <a:spcPts val="1350"/>
              </a:spcBef>
              <a:buNone/>
            </a:pPr>
            <a:r>
              <a:rPr sz="1500" b="1">
                <a:solidFill>
                  <a:srgbClr val="105237"/>
                </a:solidFill>
                <a:effectLst/>
                <a:latin typeface="Avenir Next LT Pro" panose="020B0504020202020204" pitchFamily="34" charset="0"/>
              </a:rPr>
              <a:t>Prevalência e impacto </a:t>
            </a:r>
            <a:endParaRPr lang="pt-BR"/>
          </a:p>
        </p:txBody>
      </p:sp>
      <p:sp>
        <p:nvSpPr>
          <p:cNvPr id="16" name="CaixaDeTexto 15">
            <a:extLst>
              <a:ext uri="{FF2B5EF4-FFF2-40B4-BE49-F238E27FC236}">
                <a16:creationId xmlns:a16="http://schemas.microsoft.com/office/drawing/2014/main" id="{63892D36-8B24-40FA-8EB6-677D6CD5174D}"/>
              </a:ext>
            </a:extLst>
          </p:cNvPr>
          <p:cNvSpPr txBox="1"/>
          <p:nvPr/>
        </p:nvSpPr>
        <p:spPr>
          <a:xfrm>
            <a:off x="7200900" y="4137124"/>
            <a:ext cx="4391025" cy="705445"/>
          </a:xfrm>
          <a:prstGeom prst="rect">
            <a:avLst/>
          </a:prstGeom>
          <a:noFill/>
        </p:spPr>
        <p:txBody>
          <a:bodyPr wrap="square" rtlCol="0">
            <a:normAutofit lnSpcReduction="10000"/>
          </a:bodyPr>
          <a:lstStyle/>
          <a:p>
            <a:pPr marL="0" marR="0" algn="l">
              <a:spcBef>
                <a:spcPts val="750"/>
              </a:spcBef>
              <a:buNone/>
            </a:pPr>
            <a:r>
              <a:rPr sz="1425" b="0">
                <a:solidFill>
                  <a:srgbClr val="105237"/>
                </a:solidFill>
                <a:effectLst/>
                <a:latin typeface="Avenir Next LT Pro" panose="020B0504020202020204" pitchFamily="34" charset="0"/>
              </a:rPr>
              <a:t>Entre adolescentes, o verbal é o mais frequente; o social vem a seguir; o físico é menos comum, mas pode ser severo. </a:t>
            </a:r>
            <a:endParaRPr lang="pt-BR"/>
          </a:p>
        </p:txBody>
      </p:sp>
      <p:pic>
        <p:nvPicPr>
          <p:cNvPr id="2054" name="Picture 6" descr="Bullying na Escola: o que é, consequências e como resolver">
            <a:extLst>
              <a:ext uri="{FF2B5EF4-FFF2-40B4-BE49-F238E27FC236}">
                <a16:creationId xmlns:a16="http://schemas.microsoft.com/office/drawing/2014/main" id="{8BA08DE5-CD6A-EAB3-1F57-93021A70D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73" y="322361"/>
            <a:ext cx="5410200"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21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8BB0187E-7537-4625-8FD0-39595A6BD58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0C8606EE-AC12-4995-BEAD-DA7EE4DBAAE4}"/>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049660"/>
            <a:ext cx="857250" cy="857250"/>
          </a:xfrm>
          <a:prstGeom prst="rect">
            <a:avLst/>
          </a:prstGeom>
        </p:spPr>
      </p:pic>
      <p:sp>
        <p:nvSpPr>
          <p:cNvPr id="5" name="Espaço Reservado para Rodapé 4">
            <a:extLst>
              <a:ext uri="{FF2B5EF4-FFF2-40B4-BE49-F238E27FC236}">
                <a16:creationId xmlns:a16="http://schemas.microsoft.com/office/drawing/2014/main" id="{B6721BA5-D76F-D3BE-7D36-0336126EB0BC}"/>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6175A42-8B82-EFA8-720E-1D79BF8B2782}"/>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2F17931E-DE52-7C93-739A-495CE57366EA}"/>
              </a:ext>
            </a:extLst>
          </p:cNvPr>
          <p:cNvSpPr>
            <a:spLocks noGrp="1"/>
          </p:cNvSpPr>
          <p:nvPr>
            <p:ph type="sldNum" sz="quarter" idx="19"/>
          </p:nvPr>
        </p:nvSpPr>
        <p:spPr/>
        <p:txBody>
          <a:bodyPr/>
          <a:lstStyle/>
          <a:p>
            <a:pPr rtl="0"/>
            <a:fld id="{AEAA3239-9EA4-4A65-A281-97F994456D9F}" type="slidenum">
              <a:rPr lang="en-US" smtClean="0"/>
              <a:pPr rtl="0"/>
              <a:t>6</a:t>
            </a:fld>
            <a:endParaRPr lang="en-US" sz="900" dirty="0"/>
          </a:p>
        </p:txBody>
      </p:sp>
      <p:pic>
        <p:nvPicPr>
          <p:cNvPr id="10" name="Gráfico 9" descr="Uma ilustração de ícone representando motivação interna, como um coração com engrenagens, estilo vetor, fundo transparente">
            <a:extLst>
              <a:ext uri="{FF2B5EF4-FFF2-40B4-BE49-F238E27FC236}">
                <a16:creationId xmlns:a16="http://schemas.microsoft.com/office/drawing/2014/main" id="{D1169DD4-C8A6-4517-AB93-CF1B6634A6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154435"/>
            <a:ext cx="647700" cy="647700"/>
          </a:xfrm>
          <a:prstGeom prst="ellipse">
            <a:avLst/>
          </a:prstGeom>
        </p:spPr>
      </p:pic>
      <p:pic>
        <p:nvPicPr>
          <p:cNvPr id="11" name="Gráfico 10">
            <a:extLst>
              <a:ext uri="{FF2B5EF4-FFF2-40B4-BE49-F238E27FC236}">
                <a16:creationId xmlns:a16="http://schemas.microsoft.com/office/drawing/2014/main" id="{20484AC6-0498-4484-AB7F-3C23B8B03E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049660"/>
            <a:ext cx="857250" cy="857250"/>
          </a:xfrm>
          <a:prstGeom prst="rect">
            <a:avLst/>
          </a:prstGeom>
        </p:spPr>
      </p:pic>
      <p:pic>
        <p:nvPicPr>
          <p:cNvPr id="12" name="Gráfico 11" descr="Uma ilustração de ícone representando motivação externa, como várias figuras conectadas por linhas, estilo vetor, fundo transparente">
            <a:extLst>
              <a:ext uri="{FF2B5EF4-FFF2-40B4-BE49-F238E27FC236}">
                <a16:creationId xmlns:a16="http://schemas.microsoft.com/office/drawing/2014/main" id="{A79C5388-BFB7-4CE1-9BFD-DFC824FBFD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154435"/>
            <a:ext cx="647700" cy="647700"/>
          </a:xfrm>
          <a:prstGeom prst="ellipse">
            <a:avLst/>
          </a:prstGeom>
        </p:spPr>
      </p:pic>
      <p:pic>
        <p:nvPicPr>
          <p:cNvPr id="13" name="Gráfico 12">
            <a:extLst>
              <a:ext uri="{FF2B5EF4-FFF2-40B4-BE49-F238E27FC236}">
                <a16:creationId xmlns:a16="http://schemas.microsoft.com/office/drawing/2014/main" id="{9888BFDD-5C35-41E7-B21D-FA5FAEFB98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548931"/>
            <a:ext cx="857250" cy="857250"/>
          </a:xfrm>
          <a:prstGeom prst="rect">
            <a:avLst/>
          </a:prstGeom>
        </p:spPr>
      </p:pic>
      <p:pic>
        <p:nvPicPr>
          <p:cNvPr id="14" name="Gráfico 13" descr="Uma ilustração de ícone representando fatores de proteção, como um escudo envolvendo uma família, estilo vetor, fundo transparente">
            <a:extLst>
              <a:ext uri="{FF2B5EF4-FFF2-40B4-BE49-F238E27FC236}">
                <a16:creationId xmlns:a16="http://schemas.microsoft.com/office/drawing/2014/main" id="{E50FC635-0096-4736-AEAC-3181E30D05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653706"/>
            <a:ext cx="647700" cy="647700"/>
          </a:xfrm>
          <a:prstGeom prst="ellipse">
            <a:avLst/>
          </a:prstGeom>
        </p:spPr>
      </p:pic>
      <p:pic>
        <p:nvPicPr>
          <p:cNvPr id="15" name="Gráfico 14">
            <a:extLst>
              <a:ext uri="{FF2B5EF4-FFF2-40B4-BE49-F238E27FC236}">
                <a16:creationId xmlns:a16="http://schemas.microsoft.com/office/drawing/2014/main" id="{1AA78CCF-42D0-47EC-A1A7-47A6E110C5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548931"/>
            <a:ext cx="857250" cy="857250"/>
          </a:xfrm>
          <a:prstGeom prst="rect">
            <a:avLst/>
          </a:prstGeom>
        </p:spPr>
      </p:pic>
      <p:pic>
        <p:nvPicPr>
          <p:cNvPr id="16" name="Gráfico 15" descr="Uma ilustração de ícone representando fatores de risco, como uma figura isolada sob uma nuvem, estilo vetor, fundo transparente">
            <a:extLst>
              <a:ext uri="{FF2B5EF4-FFF2-40B4-BE49-F238E27FC236}">
                <a16:creationId xmlns:a16="http://schemas.microsoft.com/office/drawing/2014/main" id="{8318C094-9F46-4BA6-9233-BEE10B44321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653706"/>
            <a:ext cx="647700" cy="647700"/>
          </a:xfrm>
          <a:prstGeom prst="ellipse">
            <a:avLst/>
          </a:prstGeom>
        </p:spPr>
      </p:pic>
      <p:sp>
        <p:nvSpPr>
          <p:cNvPr id="17" name="CaixaDeTexto 16">
            <a:extLst>
              <a:ext uri="{FF2B5EF4-FFF2-40B4-BE49-F238E27FC236}">
                <a16:creationId xmlns:a16="http://schemas.microsoft.com/office/drawing/2014/main" id="{CE06105E-E7C5-44A2-88DD-E5803659BF93}"/>
              </a:ext>
            </a:extLst>
          </p:cNvPr>
          <p:cNvSpPr txBox="1"/>
          <p:nvPr/>
        </p:nvSpPr>
        <p:spPr>
          <a:xfrm>
            <a:off x="619125" y="847725"/>
            <a:ext cx="10972800" cy="502890"/>
          </a:xfrm>
          <a:prstGeom prst="rect">
            <a:avLst/>
          </a:prstGeom>
          <a:noFill/>
        </p:spPr>
        <p:txBody>
          <a:bodyPr wrap="square" rtlCol="0">
            <a:normAutofit fontScale="92500" lnSpcReduction="20000"/>
          </a:bodyPr>
          <a:lstStyle/>
          <a:p>
            <a:pPr marL="0" algn="l">
              <a:buNone/>
            </a:pPr>
            <a:r>
              <a:rPr sz="3600" b="0">
                <a:solidFill>
                  <a:srgbClr val="105237"/>
                </a:solidFill>
                <a:effectLst/>
                <a:latin typeface="Avenir Next LT Pro" panose="020B0504020202020204" pitchFamily="34" charset="0"/>
              </a:rPr>
              <a:t>Motivações e fatores de risco</a:t>
            </a:r>
            <a:r>
              <a:rPr>
                <a:effectLst/>
              </a:rPr>
              <a:t> </a:t>
            </a:r>
            <a:endParaRPr lang="pt-BR"/>
          </a:p>
        </p:txBody>
      </p:sp>
      <p:sp>
        <p:nvSpPr>
          <p:cNvPr id="18" name="CaixaDeTexto 17">
            <a:extLst>
              <a:ext uri="{FF2B5EF4-FFF2-40B4-BE49-F238E27FC236}">
                <a16:creationId xmlns:a16="http://schemas.microsoft.com/office/drawing/2014/main" id="{11ADB165-57D4-4BA0-A845-DF6B2FA3AA7A}"/>
              </a:ext>
            </a:extLst>
          </p:cNvPr>
          <p:cNvSpPr txBox="1"/>
          <p:nvPr/>
        </p:nvSpPr>
        <p:spPr>
          <a:xfrm>
            <a:off x="1866900" y="2135385"/>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Motivadores</a:t>
            </a:r>
            <a:r>
              <a:rPr sz="1650" b="1" dirty="0">
                <a:solidFill>
                  <a:srgbClr val="105237"/>
                </a:solidFill>
                <a:effectLst/>
                <a:latin typeface="Avenir Next LT Pro" panose="020B0504020202020204" pitchFamily="34" charset="0"/>
              </a:rPr>
              <a:t> </a:t>
            </a:r>
            <a:r>
              <a:rPr sz="1650" b="1" dirty="0" err="1">
                <a:solidFill>
                  <a:srgbClr val="105237"/>
                </a:solidFill>
                <a:effectLst/>
                <a:latin typeface="Avenir Next LT Pro" panose="020B0504020202020204" pitchFamily="34" charset="0"/>
              </a:rPr>
              <a:t>Internos</a:t>
            </a:r>
            <a:r>
              <a:rPr dirty="0">
                <a:effectLst/>
              </a:rPr>
              <a:t> </a:t>
            </a:r>
          </a:p>
          <a:p>
            <a:pPr marL="0" algn="l">
              <a:spcBef>
                <a:spcPts val="750"/>
              </a:spcBef>
              <a:buNone/>
            </a:pPr>
            <a:r>
              <a:rPr sz="1700" b="0" dirty="0" err="1">
                <a:solidFill>
                  <a:srgbClr val="105237"/>
                </a:solidFill>
                <a:effectLst/>
                <a:latin typeface="Avenir Next LT Pro" panose="020B0504020202020204" pitchFamily="34" charset="0"/>
              </a:rPr>
              <a:t>Busca</a:t>
            </a:r>
            <a:r>
              <a:rPr sz="1700" b="0" dirty="0">
                <a:solidFill>
                  <a:srgbClr val="105237"/>
                </a:solidFill>
                <a:effectLst/>
                <a:latin typeface="Avenir Next LT Pro" panose="020B0504020202020204" pitchFamily="34" charset="0"/>
              </a:rPr>
              <a:t> de </a:t>
            </a:r>
            <a:r>
              <a:rPr sz="1700" b="0" dirty="0" err="1">
                <a:solidFill>
                  <a:srgbClr val="105237"/>
                </a:solidFill>
                <a:effectLst/>
                <a:latin typeface="Avenir Next LT Pro" panose="020B0504020202020204" pitchFamily="34" charset="0"/>
              </a:rPr>
              <a:t>poder</a:t>
            </a:r>
            <a:r>
              <a:rPr sz="1700" b="0" dirty="0">
                <a:solidFill>
                  <a:srgbClr val="105237"/>
                </a:solidFill>
                <a:effectLst/>
                <a:latin typeface="Avenir Next LT Pro" panose="020B0504020202020204" pitchFamily="34" charset="0"/>
              </a:rPr>
              <a:t>, status social, </a:t>
            </a:r>
            <a:r>
              <a:rPr sz="1700" b="0" dirty="0" err="1">
                <a:solidFill>
                  <a:srgbClr val="105237"/>
                </a:solidFill>
                <a:effectLst/>
                <a:latin typeface="Avenir Next LT Pro" panose="020B0504020202020204" pitchFamily="34" charset="0"/>
              </a:rPr>
              <a:t>inseguranças</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pessoais</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que</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levam</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ao</a:t>
            </a:r>
            <a:r>
              <a:rPr sz="1700" b="0" dirty="0">
                <a:solidFill>
                  <a:srgbClr val="105237"/>
                </a:solidFill>
                <a:effectLst/>
                <a:latin typeface="Avenir Next LT Pro" panose="020B0504020202020204" pitchFamily="34" charset="0"/>
              </a:rPr>
              <a:t> bullying.</a:t>
            </a:r>
            <a:r>
              <a:rPr sz="1700" dirty="0">
                <a:effectLst/>
              </a:rPr>
              <a:t> </a:t>
            </a:r>
            <a:endParaRPr lang="pt-BR" sz="1700" dirty="0"/>
          </a:p>
        </p:txBody>
      </p:sp>
      <p:sp>
        <p:nvSpPr>
          <p:cNvPr id="19" name="CaixaDeTexto 18">
            <a:extLst>
              <a:ext uri="{FF2B5EF4-FFF2-40B4-BE49-F238E27FC236}">
                <a16:creationId xmlns:a16="http://schemas.microsoft.com/office/drawing/2014/main" id="{CA93F044-3F3A-4E24-8B9D-08621B3266B0}"/>
              </a:ext>
            </a:extLst>
          </p:cNvPr>
          <p:cNvSpPr txBox="1"/>
          <p:nvPr/>
        </p:nvSpPr>
        <p:spPr>
          <a:xfrm>
            <a:off x="7458075" y="2135385"/>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Motivadores</a:t>
            </a:r>
            <a:r>
              <a:rPr sz="1650" b="1" dirty="0">
                <a:solidFill>
                  <a:srgbClr val="105237"/>
                </a:solidFill>
                <a:effectLst/>
                <a:latin typeface="Avenir Next LT Pro" panose="020B0504020202020204" pitchFamily="34" charset="0"/>
              </a:rPr>
              <a:t> </a:t>
            </a:r>
            <a:r>
              <a:rPr sz="1650" b="1" dirty="0" err="1">
                <a:solidFill>
                  <a:srgbClr val="105237"/>
                </a:solidFill>
                <a:effectLst/>
                <a:latin typeface="Avenir Next LT Pro" panose="020B0504020202020204" pitchFamily="34" charset="0"/>
              </a:rPr>
              <a:t>Externos</a:t>
            </a:r>
            <a:r>
              <a:rPr dirty="0">
                <a:effectLst/>
              </a:rPr>
              <a:t> </a:t>
            </a:r>
          </a:p>
          <a:p>
            <a:pPr marL="0" algn="l">
              <a:spcBef>
                <a:spcPts val="750"/>
              </a:spcBef>
              <a:buNone/>
            </a:pPr>
            <a:r>
              <a:rPr sz="1900" b="0" dirty="0" err="1">
                <a:solidFill>
                  <a:srgbClr val="105237"/>
                </a:solidFill>
                <a:effectLst/>
                <a:latin typeface="Avenir Next LT Pro" panose="020B0504020202020204" pitchFamily="34" charset="0"/>
              </a:rPr>
              <a:t>Influência</a:t>
            </a:r>
            <a:r>
              <a:rPr sz="1900" b="0" dirty="0">
                <a:solidFill>
                  <a:srgbClr val="105237"/>
                </a:solidFill>
                <a:effectLst/>
                <a:latin typeface="Avenir Next LT Pro" panose="020B0504020202020204" pitchFamily="34" charset="0"/>
              </a:rPr>
              <a:t> do </a:t>
            </a:r>
            <a:r>
              <a:rPr sz="1900" b="0" dirty="0" err="1">
                <a:solidFill>
                  <a:srgbClr val="105237"/>
                </a:solidFill>
                <a:effectLst/>
                <a:latin typeface="Avenir Next LT Pro" panose="020B0504020202020204" pitchFamily="34" charset="0"/>
              </a:rPr>
              <a:t>grupo</a:t>
            </a:r>
            <a:r>
              <a:rPr sz="1900" b="0" dirty="0">
                <a:solidFill>
                  <a:srgbClr val="105237"/>
                </a:solidFill>
                <a:effectLst/>
                <a:latin typeface="Avenir Next LT Pro" panose="020B0504020202020204" pitchFamily="34" charset="0"/>
              </a:rPr>
              <a:t>, </a:t>
            </a:r>
            <a:r>
              <a:rPr sz="1900" b="0" dirty="0" err="1">
                <a:solidFill>
                  <a:srgbClr val="105237"/>
                </a:solidFill>
                <a:effectLst/>
                <a:latin typeface="Avenir Next LT Pro" panose="020B0504020202020204" pitchFamily="34" charset="0"/>
              </a:rPr>
              <a:t>pressão</a:t>
            </a:r>
            <a:r>
              <a:rPr sz="1900" b="0" dirty="0">
                <a:solidFill>
                  <a:srgbClr val="105237"/>
                </a:solidFill>
                <a:effectLst/>
                <a:latin typeface="Avenir Next LT Pro" panose="020B0504020202020204" pitchFamily="34" charset="0"/>
              </a:rPr>
              <a:t> social, </a:t>
            </a:r>
            <a:r>
              <a:rPr sz="1900" b="0" dirty="0" err="1">
                <a:solidFill>
                  <a:srgbClr val="105237"/>
                </a:solidFill>
                <a:effectLst/>
                <a:latin typeface="Avenir Next LT Pro" panose="020B0504020202020204" pitchFamily="34" charset="0"/>
              </a:rPr>
              <a:t>ambiente</a:t>
            </a:r>
            <a:r>
              <a:rPr sz="1900" b="0" dirty="0">
                <a:solidFill>
                  <a:srgbClr val="105237"/>
                </a:solidFill>
                <a:effectLst/>
                <a:latin typeface="Avenir Next LT Pro" panose="020B0504020202020204" pitchFamily="34" charset="0"/>
              </a:rPr>
              <a:t> escolar </a:t>
            </a:r>
            <a:r>
              <a:rPr sz="1900" b="0" dirty="0" err="1">
                <a:solidFill>
                  <a:srgbClr val="105237"/>
                </a:solidFill>
                <a:effectLst/>
                <a:latin typeface="Avenir Next LT Pro" panose="020B0504020202020204" pitchFamily="34" charset="0"/>
              </a:rPr>
              <a:t>permissivo</a:t>
            </a:r>
            <a:r>
              <a:rPr sz="1900" b="0" dirty="0">
                <a:solidFill>
                  <a:srgbClr val="105237"/>
                </a:solidFill>
                <a:effectLst/>
                <a:latin typeface="Avenir Next LT Pro" panose="020B0504020202020204" pitchFamily="34" charset="0"/>
              </a:rPr>
              <a:t>.</a:t>
            </a:r>
            <a:r>
              <a:rPr sz="1900" dirty="0">
                <a:effectLst/>
              </a:rPr>
              <a:t> </a:t>
            </a:r>
            <a:endParaRPr lang="pt-BR" sz="1900" dirty="0"/>
          </a:p>
        </p:txBody>
      </p:sp>
      <p:sp>
        <p:nvSpPr>
          <p:cNvPr id="20" name="CaixaDeTexto 19">
            <a:extLst>
              <a:ext uri="{FF2B5EF4-FFF2-40B4-BE49-F238E27FC236}">
                <a16:creationId xmlns:a16="http://schemas.microsoft.com/office/drawing/2014/main" id="{8349BD0E-FB94-409D-AEAA-755AC796CF35}"/>
              </a:ext>
            </a:extLst>
          </p:cNvPr>
          <p:cNvSpPr txBox="1"/>
          <p:nvPr/>
        </p:nvSpPr>
        <p:spPr>
          <a:xfrm>
            <a:off x="1866900" y="4634656"/>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Fatores</a:t>
            </a:r>
            <a:r>
              <a:rPr sz="1650" b="1" dirty="0">
                <a:solidFill>
                  <a:srgbClr val="105237"/>
                </a:solidFill>
                <a:effectLst/>
                <a:latin typeface="Avenir Next LT Pro" panose="020B0504020202020204" pitchFamily="34" charset="0"/>
              </a:rPr>
              <a:t> de </a:t>
            </a:r>
            <a:r>
              <a:rPr sz="1650" b="1" dirty="0" err="1">
                <a:solidFill>
                  <a:srgbClr val="105237"/>
                </a:solidFill>
                <a:effectLst/>
                <a:latin typeface="Avenir Next LT Pro" panose="020B0504020202020204" pitchFamily="34" charset="0"/>
              </a:rPr>
              <a:t>Proteção</a:t>
            </a:r>
            <a:r>
              <a:rPr dirty="0">
                <a:effectLst/>
              </a:rPr>
              <a:t> </a:t>
            </a:r>
          </a:p>
          <a:p>
            <a:pPr marL="0" algn="l">
              <a:spcBef>
                <a:spcPts val="750"/>
              </a:spcBef>
              <a:buNone/>
            </a:pPr>
            <a:r>
              <a:rPr sz="1700" b="0" dirty="0" err="1">
                <a:solidFill>
                  <a:srgbClr val="105237"/>
                </a:solidFill>
                <a:effectLst/>
                <a:latin typeface="Avenir Next LT Pro" panose="020B0504020202020204" pitchFamily="34" charset="0"/>
              </a:rPr>
              <a:t>Políticas</a:t>
            </a:r>
            <a:r>
              <a:rPr sz="1700" b="0" dirty="0">
                <a:solidFill>
                  <a:srgbClr val="105237"/>
                </a:solidFill>
                <a:effectLst/>
                <a:latin typeface="Avenir Next LT Pro" panose="020B0504020202020204" pitchFamily="34" charset="0"/>
              </a:rPr>
              <a:t> de </a:t>
            </a:r>
            <a:r>
              <a:rPr sz="1700" b="0" dirty="0" err="1">
                <a:solidFill>
                  <a:srgbClr val="105237"/>
                </a:solidFill>
                <a:effectLst/>
                <a:latin typeface="Avenir Next LT Pro" panose="020B0504020202020204" pitchFamily="34" charset="0"/>
              </a:rPr>
              <a:t>prevenção</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supervisão</a:t>
            </a:r>
            <a:r>
              <a:rPr sz="1700" b="0" dirty="0">
                <a:solidFill>
                  <a:srgbClr val="105237"/>
                </a:solidFill>
                <a:effectLst/>
                <a:latin typeface="Avenir Next LT Pro" panose="020B0504020202020204" pitchFamily="34" charset="0"/>
              </a:rPr>
              <a:t> escolar, </a:t>
            </a:r>
            <a:r>
              <a:rPr sz="1700" b="0" dirty="0" err="1">
                <a:solidFill>
                  <a:srgbClr val="105237"/>
                </a:solidFill>
                <a:effectLst/>
                <a:latin typeface="Avenir Next LT Pro" panose="020B0504020202020204" pitchFamily="34" charset="0"/>
              </a:rPr>
              <a:t>apoio</a:t>
            </a:r>
            <a:r>
              <a:rPr sz="1700" b="0" dirty="0">
                <a:solidFill>
                  <a:srgbClr val="105237"/>
                </a:solidFill>
                <a:effectLst/>
                <a:latin typeface="Avenir Next LT Pro" panose="020B0504020202020204" pitchFamily="34" charset="0"/>
              </a:rPr>
              <a:t> familiar e </a:t>
            </a:r>
            <a:r>
              <a:rPr sz="1700" b="0" dirty="0" err="1">
                <a:solidFill>
                  <a:srgbClr val="105237"/>
                </a:solidFill>
                <a:effectLst/>
                <a:latin typeface="Avenir Next LT Pro" panose="020B0504020202020204" pitchFamily="34" charset="0"/>
              </a:rPr>
              <a:t>autoestima</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elevada</a:t>
            </a:r>
            <a:r>
              <a:rPr sz="1700" b="0" dirty="0">
                <a:solidFill>
                  <a:srgbClr val="105237"/>
                </a:solidFill>
                <a:effectLst/>
                <a:latin typeface="Avenir Next LT Pro" panose="020B0504020202020204" pitchFamily="34" charset="0"/>
              </a:rPr>
              <a:t>.</a:t>
            </a:r>
            <a:r>
              <a:rPr sz="1700" dirty="0">
                <a:effectLst/>
              </a:rPr>
              <a:t> </a:t>
            </a:r>
            <a:endParaRPr lang="pt-BR" sz="1700" dirty="0"/>
          </a:p>
        </p:txBody>
      </p:sp>
      <p:sp>
        <p:nvSpPr>
          <p:cNvPr id="21" name="CaixaDeTexto 20">
            <a:extLst>
              <a:ext uri="{FF2B5EF4-FFF2-40B4-BE49-F238E27FC236}">
                <a16:creationId xmlns:a16="http://schemas.microsoft.com/office/drawing/2014/main" id="{371AFD2F-A06E-43A4-9456-86371C04E413}"/>
              </a:ext>
            </a:extLst>
          </p:cNvPr>
          <p:cNvSpPr txBox="1"/>
          <p:nvPr/>
        </p:nvSpPr>
        <p:spPr>
          <a:xfrm>
            <a:off x="7458075" y="4634656"/>
            <a:ext cx="3810000" cy="1092249"/>
          </a:xfrm>
          <a:prstGeom prst="rect">
            <a:avLst/>
          </a:prstGeom>
          <a:noFill/>
        </p:spPr>
        <p:txBody>
          <a:bodyPr wrap="square" rtlCol="0">
            <a:normAutofit fontScale="70000" lnSpcReduction="20000"/>
          </a:bodyPr>
          <a:lstStyle/>
          <a:p>
            <a:pPr marL="0" algn="l">
              <a:buNone/>
            </a:pPr>
            <a:r>
              <a:rPr sz="1650" b="1" dirty="0" err="1">
                <a:solidFill>
                  <a:srgbClr val="105237"/>
                </a:solidFill>
                <a:effectLst/>
                <a:latin typeface="Avenir Next LT Pro" panose="020B0504020202020204" pitchFamily="34" charset="0"/>
              </a:rPr>
              <a:t>Fatores</a:t>
            </a:r>
            <a:r>
              <a:rPr sz="1650" b="1" dirty="0">
                <a:solidFill>
                  <a:srgbClr val="105237"/>
                </a:solidFill>
                <a:effectLst/>
                <a:latin typeface="Avenir Next LT Pro" panose="020B0504020202020204" pitchFamily="34" charset="0"/>
              </a:rPr>
              <a:t> de Risco</a:t>
            </a:r>
            <a:r>
              <a:rPr dirty="0">
                <a:effectLst/>
              </a:rPr>
              <a:t> </a:t>
            </a:r>
          </a:p>
          <a:p>
            <a:pPr marL="0" algn="l">
              <a:spcBef>
                <a:spcPts val="750"/>
              </a:spcBef>
              <a:buNone/>
            </a:pPr>
            <a:r>
              <a:rPr sz="2000" b="0" dirty="0">
                <a:solidFill>
                  <a:srgbClr val="105237"/>
                </a:solidFill>
                <a:effectLst/>
                <a:latin typeface="Avenir Next LT Pro" panose="020B0504020202020204" pitchFamily="34" charset="0"/>
              </a:rPr>
              <a:t>Baixa </a:t>
            </a:r>
            <a:r>
              <a:rPr sz="2000" b="0" dirty="0" err="1">
                <a:solidFill>
                  <a:srgbClr val="105237"/>
                </a:solidFill>
                <a:effectLst/>
                <a:latin typeface="Avenir Next LT Pro" panose="020B0504020202020204" pitchFamily="34" charset="0"/>
              </a:rPr>
              <a:t>autoestima</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dificuldades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familiares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ausência</a:t>
            </a:r>
            <a:r>
              <a:rPr sz="2000" b="0" dirty="0">
                <a:solidFill>
                  <a:srgbClr val="105237"/>
                </a:solidFill>
                <a:effectLst/>
                <a:latin typeface="Avenir Next LT Pro" panose="020B0504020202020204" pitchFamily="34" charset="0"/>
              </a:rPr>
              <a:t> de </a:t>
            </a:r>
            <a:r>
              <a:rPr sz="2000" b="0" dirty="0" err="1">
                <a:solidFill>
                  <a:srgbClr val="105237"/>
                </a:solidFill>
                <a:effectLst/>
                <a:latin typeface="Avenir Next LT Pro" panose="020B0504020202020204" pitchFamily="34" charset="0"/>
              </a:rPr>
              <a:t>políticas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vulnerabilidade</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na</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formação</a:t>
            </a:r>
            <a:r>
              <a:rPr sz="2000" b="0" dirty="0">
                <a:solidFill>
                  <a:srgbClr val="105237"/>
                </a:solidFill>
                <a:effectLst/>
                <a:latin typeface="Avenir Next LT Pro" panose="020B0504020202020204" pitchFamily="34" charset="0"/>
              </a:rPr>
              <a:t> da </a:t>
            </a:r>
            <a:r>
              <a:rPr sz="2000" b="0" dirty="0" err="1">
                <a:solidFill>
                  <a:srgbClr val="105237"/>
                </a:solidFill>
                <a:effectLst/>
                <a:latin typeface="Avenir Next LT Pro" panose="020B0504020202020204" pitchFamily="34" charset="0"/>
              </a:rPr>
              <a:t>identidade</a:t>
            </a:r>
            <a:r>
              <a:rPr sz="2000" b="0" dirty="0">
                <a:solidFill>
                  <a:srgbClr val="105237"/>
                </a:solidFill>
                <a:effectLst/>
                <a:latin typeface="Avenir Next LT Pro" panose="020B0504020202020204" pitchFamily="34" charset="0"/>
              </a:rPr>
              <a:t>.</a:t>
            </a:r>
            <a:r>
              <a:rPr sz="2000" dirty="0">
                <a:effectLst/>
              </a:rPr>
              <a:t> </a:t>
            </a:r>
            <a:endParaRPr lang="pt-BR" sz="2000" dirty="0"/>
          </a:p>
        </p:txBody>
      </p:sp>
    </p:spTree>
    <p:extLst>
      <p:ext uri="{BB962C8B-B14F-4D97-AF65-F5344CB8AC3E}">
        <p14:creationId xmlns:p14="http://schemas.microsoft.com/office/powerpoint/2010/main" val="429212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F7EC7BE1-26A3-4AB0-9243-442408E8393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1D344524-E623-B804-6CF8-1048170F696B}"/>
              </a:ext>
            </a:extLst>
          </p:cNvPr>
          <p:cNvSpPr>
            <a:spLocks noGrp="1"/>
          </p:cNvSpPr>
          <p:nvPr>
            <p:ph sz="quarter" idx="16"/>
          </p:nvPr>
        </p:nvSpPr>
        <p:spPr>
          <a:xfrm>
            <a:off x="619125" y="847725"/>
            <a:ext cx="10972800" cy="502890"/>
          </a:xfrm>
        </p:spPr>
        <p:txBody>
          <a:bodyPr>
            <a:normAutofit fontScale="70000" lnSpcReduction="20000"/>
          </a:bodyPr>
          <a:lstStyle/>
          <a:p>
            <a:pPr marL="0" indent="0" algn="l">
              <a:buNone/>
            </a:pPr>
            <a:r>
              <a:rPr sz="3600" b="0">
                <a:solidFill>
                  <a:srgbClr val="105237"/>
                </a:solidFill>
                <a:effectLst/>
                <a:latin typeface="Avenir Next LT Pro" panose="020B0504020202020204" pitchFamily="34" charset="0"/>
              </a:rPr>
              <a:t>Locais com Maior Ocorrência </a:t>
            </a:r>
            <a:endParaRPr lang="pt-BR"/>
          </a:p>
        </p:txBody>
      </p:sp>
      <p:sp>
        <p:nvSpPr>
          <p:cNvPr id="5" name="Espaço Reservado para Rodapé 4">
            <a:extLst>
              <a:ext uri="{FF2B5EF4-FFF2-40B4-BE49-F238E27FC236}">
                <a16:creationId xmlns:a16="http://schemas.microsoft.com/office/drawing/2014/main" id="{DC450EE1-35B7-1229-4883-33D9698B43B9}"/>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BE3CDDE0-78DC-2E9C-8EF4-5EDC52A155D6}"/>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7BD2671B-CDC5-341A-99CE-18E5D1E6A500}"/>
              </a:ext>
            </a:extLst>
          </p:cNvPr>
          <p:cNvSpPr>
            <a:spLocks noGrp="1"/>
          </p:cNvSpPr>
          <p:nvPr>
            <p:ph type="sldNum" sz="quarter" idx="19"/>
          </p:nvPr>
        </p:nvSpPr>
        <p:spPr/>
        <p:txBody>
          <a:bodyPr/>
          <a:lstStyle/>
          <a:p>
            <a:pPr rtl="0"/>
            <a:fld id="{AEAA3239-9EA4-4A65-A281-97F994456D9F}" type="slidenum">
              <a:rPr lang="en-US" smtClean="0"/>
              <a:pPr rtl="0"/>
              <a:t>7</a:t>
            </a:fld>
            <a:endParaRPr lang="en-US" sz="900" dirty="0"/>
          </a:p>
        </p:txBody>
      </p:sp>
      <p:sp>
        <p:nvSpPr>
          <p:cNvPr id="9" name="CaixaDeTexto 8">
            <a:extLst>
              <a:ext uri="{FF2B5EF4-FFF2-40B4-BE49-F238E27FC236}">
                <a16:creationId xmlns:a16="http://schemas.microsoft.com/office/drawing/2014/main" id="{F575DD62-CD82-4779-9D71-6DA1BD708AEA}"/>
              </a:ext>
            </a:extLst>
          </p:cNvPr>
          <p:cNvSpPr txBox="1"/>
          <p:nvPr/>
        </p:nvSpPr>
        <p:spPr>
          <a:xfrm>
            <a:off x="619125" y="2165895"/>
            <a:ext cx="4953000" cy="2689770"/>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Onde acontece com mais frequência </a:t>
            </a:r>
            <a:endParaRPr>
              <a:effectLst/>
            </a:endParaRPr>
          </a:p>
          <a:p>
            <a:pPr marL="0" algn="l">
              <a:spcBef>
                <a:spcPts val="900"/>
              </a:spcBef>
              <a:buNone/>
            </a:pPr>
            <a:r>
              <a:rPr sz="1500" b="0">
                <a:solidFill>
                  <a:srgbClr val="105237"/>
                </a:solidFill>
                <a:effectLst/>
                <a:latin typeface="Avenir Next LT Pro" panose="020B0504020202020204" pitchFamily="34" charset="0"/>
              </a:rPr>
              <a:t>O bullying ocorre mais em áreas com menor supervisão adulta, como corredores e pátios, além de trajetos para a escola. Situações comuns incluem intervalos, viagens escolares e atividades extracurriculares. </a:t>
            </a:r>
            <a:endParaRPr>
              <a:effectLst/>
            </a:endParaRPr>
          </a:p>
          <a:p>
            <a:pPr marL="0" algn="l">
              <a:spcBef>
                <a:spcPts val="900"/>
              </a:spcBef>
              <a:buNone/>
            </a:pPr>
            <a:r>
              <a:rPr sz="1500" b="0">
                <a:solidFill>
                  <a:srgbClr val="105237"/>
                </a:solidFill>
                <a:effectLst/>
                <a:latin typeface="Avenir Next LT Pro" panose="020B0504020202020204" pitchFamily="34" charset="0"/>
              </a:rPr>
              <a:t>Relatórios indicam que mais de 60% das vítimas sofreram agressões em corredores e pátios, reforçando a necessidade de maior vigilância nesses pontos. </a:t>
            </a:r>
            <a:endParaRPr lang="pt-BR"/>
          </a:p>
        </p:txBody>
      </p:sp>
      <p:sp>
        <p:nvSpPr>
          <p:cNvPr id="10" name="CaixaDeTexto 9">
            <a:extLst>
              <a:ext uri="{FF2B5EF4-FFF2-40B4-BE49-F238E27FC236}">
                <a16:creationId xmlns:a16="http://schemas.microsoft.com/office/drawing/2014/main" id="{0087045A-50ED-4252-9AD3-3D46B1DCA83E}"/>
              </a:ext>
            </a:extLst>
          </p:cNvPr>
          <p:cNvSpPr txBox="1"/>
          <p:nvPr/>
        </p:nvSpPr>
        <p:spPr>
          <a:xfrm>
            <a:off x="6029325" y="2165895"/>
            <a:ext cx="4953000" cy="2823120"/>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Frequência por local (incidentes) </a:t>
            </a:r>
            <a:endParaRPr>
              <a:effectLst/>
            </a:endParaRPr>
          </a:p>
          <a:p>
            <a:pPr marL="0" algn="l">
              <a:spcBef>
                <a:spcPts val="1050"/>
              </a:spcBef>
              <a:buNone/>
            </a:pPr>
            <a:r>
              <a:rPr sz="1500" b="0">
                <a:solidFill>
                  <a:srgbClr val="105237"/>
                </a:solidFill>
                <a:effectLst/>
                <a:latin typeface="Avenir Next LT Pro" panose="020B0504020202020204" pitchFamily="34" charset="0"/>
              </a:rPr>
              <a:t>• Corredores: 35%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Pátios escolares: 28%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Trajetos para a escola: 15%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Atividades extracurriculares: 12%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Outros: 10% </a:t>
            </a:r>
            <a:endParaRPr>
              <a:effectLst/>
            </a:endParaRPr>
          </a:p>
          <a:p>
            <a:pPr marL="0" algn="l">
              <a:spcBef>
                <a:spcPts val="1050"/>
              </a:spcBef>
              <a:buNone/>
            </a:pPr>
            <a:r>
              <a:rPr sz="1500" b="0">
                <a:solidFill>
                  <a:srgbClr val="105237"/>
                </a:solidFill>
                <a:effectLst/>
                <a:latin typeface="Avenir Next LT Pro" panose="020B0504020202020204" pitchFamily="34" charset="0"/>
              </a:rPr>
              <a:t>Priorização: reforço de monitoramento em corredores e pátios, seguido de ações preventivas nos trajetos e em atividades fora de sala. </a:t>
            </a:r>
            <a:endParaRPr lang="pt-BR"/>
          </a:p>
        </p:txBody>
      </p:sp>
    </p:spTree>
    <p:extLst>
      <p:ext uri="{BB962C8B-B14F-4D97-AF65-F5344CB8AC3E}">
        <p14:creationId xmlns:p14="http://schemas.microsoft.com/office/powerpoint/2010/main" val="1738648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7AC30B82-8FF0-4A12-9EBB-24F423F8CC0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ED65A6E1-9A57-38A3-99A6-396144A4DF1D}"/>
              </a:ext>
            </a:extLst>
          </p:cNvPr>
          <p:cNvSpPr>
            <a:spLocks noGrp="1"/>
          </p:cNvSpPr>
          <p:nvPr>
            <p:ph sz="quarter" idx="16"/>
          </p:nvPr>
        </p:nvSpPr>
        <p:spPr>
          <a:xfrm>
            <a:off x="828675" y="2886075"/>
            <a:ext cx="10534650" cy="3143250"/>
          </a:xfrm>
        </p:spPr>
        <p:txBody>
          <a:bodyPr>
            <a:normAutofit fontScale="92500"/>
          </a:bodyPr>
          <a:lstStyle/>
          <a:p>
            <a:pPr marL="0" marR="0" indent="0" algn="l" fontAlgn="b">
              <a:buNone/>
            </a:pPr>
            <a:r>
              <a:rPr sz="6750" b="0">
                <a:solidFill>
                  <a:srgbClr val="DEB4FC"/>
                </a:solidFill>
                <a:effectLst/>
                <a:latin typeface="Avenir Next LT Pro" panose="020B0504020202020204" pitchFamily="34" charset="0"/>
              </a:rPr>
              <a:t>Ciberbullying: características e diferenciais</a:t>
            </a:r>
            <a:r>
              <a:rPr>
                <a:effectLst/>
              </a:rPr>
              <a:t> </a:t>
            </a:r>
            <a:endParaRPr lang="pt-BR"/>
          </a:p>
        </p:txBody>
      </p:sp>
      <p:sp>
        <p:nvSpPr>
          <p:cNvPr id="5" name="Espaço Reservado para Rodapé 4">
            <a:extLst>
              <a:ext uri="{FF2B5EF4-FFF2-40B4-BE49-F238E27FC236}">
                <a16:creationId xmlns:a16="http://schemas.microsoft.com/office/drawing/2014/main" id="{5694A4D9-2CDF-E7BF-D6D6-5AE6DA0C8B11}"/>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F4D02E19-EBB6-2816-F1E5-973D0B49D64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926DDE4D-9E1A-F0B1-F1F9-F8BACF4B6911}"/>
              </a:ext>
            </a:extLst>
          </p:cNvPr>
          <p:cNvSpPr>
            <a:spLocks noGrp="1"/>
          </p:cNvSpPr>
          <p:nvPr>
            <p:ph type="sldNum" sz="quarter" idx="19"/>
          </p:nvPr>
        </p:nvSpPr>
        <p:spPr/>
        <p:txBody>
          <a:bodyPr/>
          <a:lstStyle/>
          <a:p>
            <a:pPr rtl="0"/>
            <a:fld id="{AEAA3239-9EA4-4A65-A281-97F994456D9F}" type="slidenum">
              <a:rPr lang="en-US" smtClean="0"/>
              <a:pPr rtl="0"/>
              <a:t>8</a:t>
            </a:fld>
            <a:endParaRPr lang="en-US" sz="900" dirty="0"/>
          </a:p>
        </p:txBody>
      </p:sp>
    </p:spTree>
    <p:extLst>
      <p:ext uri="{BB962C8B-B14F-4D97-AF65-F5344CB8AC3E}">
        <p14:creationId xmlns:p14="http://schemas.microsoft.com/office/powerpoint/2010/main" val="2596957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53528C25-F56A-48C4-8440-E5C72A1DB74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94D9E994-F83A-4C44-95C3-668411ABC13C}"/>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1429791"/>
            <a:ext cx="3514725" cy="1858119"/>
          </a:xfrm>
          <a:prstGeom prst="rect">
            <a:avLst/>
          </a:prstGeom>
        </p:spPr>
      </p:pic>
      <p:sp>
        <p:nvSpPr>
          <p:cNvPr id="5" name="Espaço Reservado para Rodapé 4">
            <a:extLst>
              <a:ext uri="{FF2B5EF4-FFF2-40B4-BE49-F238E27FC236}">
                <a16:creationId xmlns:a16="http://schemas.microsoft.com/office/drawing/2014/main" id="{242F4582-F11A-C071-1BE9-946D83B27C37}"/>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8AF6AA36-8142-2F15-F8A5-84514E37032C}"/>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D8F4C898-2671-E4E1-445B-E430068073CE}"/>
              </a:ext>
            </a:extLst>
          </p:cNvPr>
          <p:cNvSpPr>
            <a:spLocks noGrp="1"/>
          </p:cNvSpPr>
          <p:nvPr>
            <p:ph type="sldNum" sz="quarter" idx="19"/>
          </p:nvPr>
        </p:nvSpPr>
        <p:spPr/>
        <p:txBody>
          <a:bodyPr/>
          <a:lstStyle/>
          <a:p>
            <a:pPr rtl="0"/>
            <a:fld id="{AEAA3239-9EA4-4A65-A281-97F994456D9F}" type="slidenum">
              <a:rPr lang="en-US" smtClean="0"/>
              <a:pPr rtl="0"/>
              <a:t>9</a:t>
            </a:fld>
            <a:endParaRPr lang="en-US" sz="900" dirty="0"/>
          </a:p>
        </p:txBody>
      </p:sp>
      <p:pic>
        <p:nvPicPr>
          <p:cNvPr id="10" name="Gráfico 9" descr="Um ícone representando uma mensagem digital sendo enviada, simbolizando o início do ciberbullying, com fundo transparente">
            <a:extLst>
              <a:ext uri="{FF2B5EF4-FFF2-40B4-BE49-F238E27FC236}">
                <a16:creationId xmlns:a16="http://schemas.microsoft.com/office/drawing/2014/main" id="{AC1F3A6E-0D97-4C02-9D3D-473161C37D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0575" y="1601241"/>
            <a:ext cx="742950" cy="742950"/>
          </a:xfrm>
          <a:prstGeom prst="rect">
            <a:avLst/>
          </a:prstGeom>
        </p:spPr>
      </p:pic>
      <p:pic>
        <p:nvPicPr>
          <p:cNvPr id="11" name="Gráfico 10">
            <a:extLst>
              <a:ext uri="{FF2B5EF4-FFF2-40B4-BE49-F238E27FC236}">
                <a16:creationId xmlns:a16="http://schemas.microsoft.com/office/drawing/2014/main" id="{9F2939CD-58AB-4700-8D09-4A9AE426F3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3400" y="1429791"/>
            <a:ext cx="3514725" cy="1858119"/>
          </a:xfrm>
          <a:prstGeom prst="rect">
            <a:avLst/>
          </a:prstGeom>
        </p:spPr>
      </p:pic>
      <p:pic>
        <p:nvPicPr>
          <p:cNvPr id="12" name="Gráfico 11">
            <a:extLst>
              <a:ext uri="{FF2B5EF4-FFF2-40B4-BE49-F238E27FC236}">
                <a16:creationId xmlns:a16="http://schemas.microsoft.com/office/drawing/2014/main" id="{75C1833E-9729-493B-B3DC-9EF8562A2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7675" y="1429791"/>
            <a:ext cx="3514725" cy="1858119"/>
          </a:xfrm>
          <a:prstGeom prst="rect">
            <a:avLst/>
          </a:prstGeom>
        </p:spPr>
      </p:pic>
      <p:pic>
        <p:nvPicPr>
          <p:cNvPr id="13" name="Gráfico 12" descr="Um ícone de um cadeado aberto com dados expostos, representando a exposição de informações pessoais, com fundo transparente">
            <a:extLst>
              <a:ext uri="{FF2B5EF4-FFF2-40B4-BE49-F238E27FC236}">
                <a16:creationId xmlns:a16="http://schemas.microsoft.com/office/drawing/2014/main" id="{87727AB5-3763-4D4A-95F3-9B6DE10F30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9125" y="1601241"/>
            <a:ext cx="742950" cy="742950"/>
          </a:xfrm>
          <a:prstGeom prst="rect">
            <a:avLst/>
          </a:prstGeom>
        </p:spPr>
      </p:pic>
      <p:pic>
        <p:nvPicPr>
          <p:cNvPr id="14" name="Gráfico 13">
            <a:extLst>
              <a:ext uri="{FF2B5EF4-FFF2-40B4-BE49-F238E27FC236}">
                <a16:creationId xmlns:a16="http://schemas.microsoft.com/office/drawing/2014/main" id="{0801FD13-A90B-4EC1-89C9-5AE1F1381E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125" y="3497460"/>
            <a:ext cx="3514725" cy="1809750"/>
          </a:xfrm>
          <a:prstGeom prst="rect">
            <a:avLst/>
          </a:prstGeom>
        </p:spPr>
      </p:pic>
      <p:pic>
        <p:nvPicPr>
          <p:cNvPr id="15" name="Gráfico 14">
            <a:extLst>
              <a:ext uri="{FF2B5EF4-FFF2-40B4-BE49-F238E27FC236}">
                <a16:creationId xmlns:a16="http://schemas.microsoft.com/office/drawing/2014/main" id="{74F6A38E-3F3C-41D3-9DF7-87054F259C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3400" y="3497460"/>
            <a:ext cx="3514725" cy="1809750"/>
          </a:xfrm>
          <a:prstGeom prst="rect">
            <a:avLst/>
          </a:prstGeom>
        </p:spPr>
      </p:pic>
      <p:pic>
        <p:nvPicPr>
          <p:cNvPr id="16" name="Gráfico 15" descr="Um ícone de uma silhueta anônima com um relógio, simbolizando o anonimato e o alcance contínuo do ciberbullying, com fundo transparente">
            <a:extLst>
              <a:ext uri="{FF2B5EF4-FFF2-40B4-BE49-F238E27FC236}">
                <a16:creationId xmlns:a16="http://schemas.microsoft.com/office/drawing/2014/main" id="{2CA6F65D-721A-4584-A732-4B87C087A5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14850" y="3668910"/>
            <a:ext cx="742950" cy="742950"/>
          </a:xfrm>
          <a:prstGeom prst="rect">
            <a:avLst/>
          </a:prstGeom>
        </p:spPr>
      </p:pic>
      <p:pic>
        <p:nvPicPr>
          <p:cNvPr id="17" name="Gráfico 16">
            <a:extLst>
              <a:ext uri="{FF2B5EF4-FFF2-40B4-BE49-F238E27FC236}">
                <a16:creationId xmlns:a16="http://schemas.microsoft.com/office/drawing/2014/main" id="{95035B01-6E5A-48B3-996B-55E2665264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7675" y="3497460"/>
            <a:ext cx="3514725" cy="1809750"/>
          </a:xfrm>
          <a:prstGeom prst="rect">
            <a:avLst/>
          </a:prstGeom>
        </p:spPr>
      </p:pic>
      <p:sp>
        <p:nvSpPr>
          <p:cNvPr id="18" name="CaixaDeTexto 17">
            <a:extLst>
              <a:ext uri="{FF2B5EF4-FFF2-40B4-BE49-F238E27FC236}">
                <a16:creationId xmlns:a16="http://schemas.microsoft.com/office/drawing/2014/main" id="{A104CEBA-8C71-4CDC-9C82-0D29555A5905}"/>
              </a:ext>
            </a:extLst>
          </p:cNvPr>
          <p:cNvSpPr txBox="1"/>
          <p:nvPr/>
        </p:nvSpPr>
        <p:spPr>
          <a:xfrm>
            <a:off x="619125" y="504825"/>
            <a:ext cx="10972800" cy="658266"/>
          </a:xfrm>
          <a:prstGeom prst="rect">
            <a:avLst/>
          </a:prstGeom>
          <a:noFill/>
        </p:spPr>
        <p:txBody>
          <a:bodyPr wrap="square" rtlCol="0">
            <a:normAutofit fontScale="92500" lnSpcReduction="20000"/>
          </a:bodyPr>
          <a:lstStyle/>
          <a:p>
            <a:pPr marL="0" algn="l">
              <a:buNone/>
            </a:pPr>
            <a:r>
              <a:rPr sz="4800">
                <a:solidFill>
                  <a:srgbClr val="105237"/>
                </a:solidFill>
                <a:effectLst/>
                <a:latin typeface="Avenir Next LT Pro" panose="020B0504020202020204" pitchFamily="34" charset="0"/>
              </a:rPr>
              <a:t>Como o ciberbullying ocorre </a:t>
            </a:r>
            <a:endParaRPr lang="pt-BR"/>
          </a:p>
        </p:txBody>
      </p:sp>
      <p:sp>
        <p:nvSpPr>
          <p:cNvPr id="19" name="CaixaDeTexto 18">
            <a:extLst>
              <a:ext uri="{FF2B5EF4-FFF2-40B4-BE49-F238E27FC236}">
                <a16:creationId xmlns:a16="http://schemas.microsoft.com/office/drawing/2014/main" id="{A8B181AF-F225-4A47-83F7-1EDAB45651D1}"/>
              </a:ext>
            </a:extLst>
          </p:cNvPr>
          <p:cNvSpPr txBox="1"/>
          <p:nvPr/>
        </p:nvSpPr>
        <p:spPr>
          <a:xfrm>
            <a:off x="1666875" y="1601241"/>
            <a:ext cx="2466975" cy="1515219"/>
          </a:xfrm>
          <a:prstGeom prst="rect">
            <a:avLst/>
          </a:prstGeom>
          <a:noFill/>
        </p:spPr>
        <p:txBody>
          <a:bodyPr wrap="square" rtlCol="0">
            <a:normAutofit fontScale="92500"/>
          </a:bodyPr>
          <a:lstStyle/>
          <a:p>
            <a:pPr marL="0" algn="l">
              <a:spcBef>
                <a:spcPts val="1350"/>
              </a:spcBef>
              <a:spcAft>
                <a:spcPts val="750"/>
              </a:spcAft>
              <a:buNone/>
            </a:pPr>
            <a:r>
              <a:rPr sz="1800" b="1">
                <a:solidFill>
                  <a:srgbClr val="105237"/>
                </a:solidFill>
                <a:effectLst/>
                <a:latin typeface="Avenir Next LT Pro" panose="020B0504020202020204" pitchFamily="34" charset="0"/>
              </a:rPr>
              <a:t>Início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agressor utiliza tecnologia digital para iniciar o contato, geralmente por redes sociais ou aplicativos de mensagens. </a:t>
            </a:r>
            <a:endParaRPr lang="pt-BR"/>
          </a:p>
        </p:txBody>
      </p:sp>
      <p:sp>
        <p:nvSpPr>
          <p:cNvPr id="20" name="CaixaDeTexto 19">
            <a:extLst>
              <a:ext uri="{FF2B5EF4-FFF2-40B4-BE49-F238E27FC236}">
                <a16:creationId xmlns:a16="http://schemas.microsoft.com/office/drawing/2014/main" id="{D3E75A41-3655-4306-978F-76D9D9727570}"/>
              </a:ext>
            </a:extLst>
          </p:cNvPr>
          <p:cNvSpPr txBox="1"/>
          <p:nvPr/>
        </p:nvSpPr>
        <p:spPr>
          <a:xfrm>
            <a:off x="4514850" y="1601241"/>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Mensagem Ofensiva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Envio de mensagens insultantes, ameaças ou comentários depreciativos. </a:t>
            </a:r>
            <a:endParaRPr lang="pt-BR"/>
          </a:p>
        </p:txBody>
      </p:sp>
      <p:sp>
        <p:nvSpPr>
          <p:cNvPr id="21" name="CaixaDeTexto 20">
            <a:extLst>
              <a:ext uri="{FF2B5EF4-FFF2-40B4-BE49-F238E27FC236}">
                <a16:creationId xmlns:a16="http://schemas.microsoft.com/office/drawing/2014/main" id="{E8B00377-80AE-4E38-A0A0-4F6EF6AEB866}"/>
              </a:ext>
            </a:extLst>
          </p:cNvPr>
          <p:cNvSpPr txBox="1"/>
          <p:nvPr/>
        </p:nvSpPr>
        <p:spPr>
          <a:xfrm>
            <a:off x="9115425" y="1601241"/>
            <a:ext cx="2466975" cy="1052363"/>
          </a:xfrm>
          <a:prstGeom prst="rect">
            <a:avLst/>
          </a:prstGeom>
          <a:noFill/>
        </p:spPr>
        <p:txBody>
          <a:bodyPr wrap="square" rtlCol="0">
            <a:normAutofit fontScale="92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Exposição de Dados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Divulgação de informações pessoais ou fotos sem consentimento. </a:t>
            </a:r>
            <a:endParaRPr lang="pt-BR"/>
          </a:p>
        </p:txBody>
      </p:sp>
      <p:sp>
        <p:nvSpPr>
          <p:cNvPr id="22" name="CaixaDeTexto 21">
            <a:extLst>
              <a:ext uri="{FF2B5EF4-FFF2-40B4-BE49-F238E27FC236}">
                <a16:creationId xmlns:a16="http://schemas.microsoft.com/office/drawing/2014/main" id="{AEAD59D1-68DD-48B8-96EE-5EEA4269176E}"/>
              </a:ext>
            </a:extLst>
          </p:cNvPr>
          <p:cNvSpPr txBox="1"/>
          <p:nvPr/>
        </p:nvSpPr>
        <p:spPr>
          <a:xfrm>
            <a:off x="790575" y="3668910"/>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Difamação Pública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Postagem de conteúdo falso ou prejudicial em plataformas públicas. </a:t>
            </a:r>
            <a:endParaRPr lang="pt-BR"/>
          </a:p>
        </p:txBody>
      </p:sp>
      <p:sp>
        <p:nvSpPr>
          <p:cNvPr id="23" name="CaixaDeTexto 22">
            <a:extLst>
              <a:ext uri="{FF2B5EF4-FFF2-40B4-BE49-F238E27FC236}">
                <a16:creationId xmlns:a16="http://schemas.microsoft.com/office/drawing/2014/main" id="{FA3FEFB4-D8FB-4CF3-B831-EE07ED1415FD}"/>
              </a:ext>
            </a:extLst>
          </p:cNvPr>
          <p:cNvSpPr txBox="1"/>
          <p:nvPr/>
        </p:nvSpPr>
        <p:spPr>
          <a:xfrm>
            <a:off x="5391150" y="3668910"/>
            <a:ext cx="2466975" cy="1052363"/>
          </a:xfrm>
          <a:prstGeom prst="rect">
            <a:avLst/>
          </a:prstGeom>
          <a:noFill/>
        </p:spPr>
        <p:txBody>
          <a:bodyPr wrap="square" rtlCol="0">
            <a:normAutofit fontScale="92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Anonimato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agressor pode ocultar sua identidade, dificultando a identificação. </a:t>
            </a:r>
            <a:endParaRPr lang="pt-BR"/>
          </a:p>
        </p:txBody>
      </p:sp>
      <p:sp>
        <p:nvSpPr>
          <p:cNvPr id="24" name="CaixaDeTexto 23">
            <a:extLst>
              <a:ext uri="{FF2B5EF4-FFF2-40B4-BE49-F238E27FC236}">
                <a16:creationId xmlns:a16="http://schemas.microsoft.com/office/drawing/2014/main" id="{D36501A8-554D-4021-BDD5-29DF8EDA988A}"/>
              </a:ext>
            </a:extLst>
          </p:cNvPr>
          <p:cNvSpPr txBox="1"/>
          <p:nvPr/>
        </p:nvSpPr>
        <p:spPr>
          <a:xfrm>
            <a:off x="8239125" y="3668910"/>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Escala 24/7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ataque pode ocorrer a qualquer hora, aumentando o impacto e o alcance. </a:t>
            </a:r>
            <a:endParaRPr lang="pt-BR"/>
          </a:p>
        </p:txBody>
      </p:sp>
      <p:sp>
        <p:nvSpPr>
          <p:cNvPr id="25" name="CaixaDeTexto 24">
            <a:extLst>
              <a:ext uri="{FF2B5EF4-FFF2-40B4-BE49-F238E27FC236}">
                <a16:creationId xmlns:a16="http://schemas.microsoft.com/office/drawing/2014/main" id="{B6530B73-7C36-4ED9-85FF-1722C0CC62F4}"/>
              </a:ext>
            </a:extLst>
          </p:cNvPr>
          <p:cNvSpPr txBox="1"/>
          <p:nvPr/>
        </p:nvSpPr>
        <p:spPr>
          <a:xfrm>
            <a:off x="619125" y="5573910"/>
            <a:ext cx="10972800" cy="231427"/>
          </a:xfrm>
          <a:prstGeom prst="rect">
            <a:avLst/>
          </a:prstGeom>
          <a:noFill/>
        </p:spPr>
        <p:txBody>
          <a:bodyPr wrap="square" rtlCol="0">
            <a:normAutofit fontScale="85000" lnSpcReduction="20000"/>
          </a:bodyPr>
          <a:lstStyle/>
          <a:p>
            <a:pPr marL="0" algn="l">
              <a:buNone/>
            </a:pPr>
            <a:r>
              <a:rPr sz="1350">
                <a:solidFill>
                  <a:srgbClr val="105237"/>
                </a:solidFill>
                <a:effectLst/>
                <a:latin typeface="Avenir Next LT Pro" panose="020B0504020202020204" pitchFamily="34" charset="0"/>
              </a:rPr>
              <a:t>Dados: cerca de 15% a 35% dos adolescentes relatam ter sido vítimas de ciberbullying em algum momento. </a:t>
            </a:r>
            <a:endParaRPr lang="pt-BR"/>
          </a:p>
        </p:txBody>
      </p:sp>
    </p:spTree>
    <p:extLst>
      <p:ext uri="{BB962C8B-B14F-4D97-AF65-F5344CB8AC3E}">
        <p14:creationId xmlns:p14="http://schemas.microsoft.com/office/powerpoint/2010/main" val="123894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11F34E99-DFA6-45F7-8663-1C58EFC8FB4C}"/>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F6BB6EF-5835-98A0-08D0-4ED54395EA0E}"/>
              </a:ext>
            </a:extLst>
          </p:cNvPr>
          <p:cNvSpPr>
            <a:spLocks noGrp="1"/>
          </p:cNvSpPr>
          <p:nvPr>
            <p:ph sz="quarter" idx="16"/>
          </p:nvPr>
        </p:nvSpPr>
        <p:spPr>
          <a:xfrm>
            <a:off x="857250" y="1190625"/>
            <a:ext cx="10477500" cy="670470"/>
          </a:xfrm>
        </p:spPr>
        <p:txBody>
          <a:bodyPr>
            <a:normAutofit fontScale="77500" lnSpcReduction="20000"/>
          </a:bodyPr>
          <a:lstStyle/>
          <a:p>
            <a:pPr marL="0" indent="0" algn="ctr">
              <a:buNone/>
            </a:pPr>
            <a:r>
              <a:rPr sz="4800" b="0">
                <a:solidFill>
                  <a:srgbClr val="105237"/>
                </a:solidFill>
                <a:effectLst/>
                <a:latin typeface="Avenir Next LT Pro" panose="020B0504020202020204" pitchFamily="34" charset="0"/>
              </a:rPr>
              <a:t>Plataformas digitais e redes sociais</a:t>
            </a:r>
            <a:r>
              <a:rPr>
                <a:effectLst/>
              </a:rPr>
              <a:t> </a:t>
            </a:r>
            <a:endParaRPr lang="pt-BR"/>
          </a:p>
        </p:txBody>
      </p:sp>
      <p:sp>
        <p:nvSpPr>
          <p:cNvPr id="5" name="Espaço Reservado para Rodapé 4">
            <a:extLst>
              <a:ext uri="{FF2B5EF4-FFF2-40B4-BE49-F238E27FC236}">
                <a16:creationId xmlns:a16="http://schemas.microsoft.com/office/drawing/2014/main" id="{B9D4873D-DADE-8911-FC07-DB5257579161}"/>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7E5CCAB8-6FD9-08D7-AE70-8329F1307E1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5E6130C4-62FE-5B89-0961-E6EA9E770DFB}"/>
              </a:ext>
            </a:extLst>
          </p:cNvPr>
          <p:cNvSpPr>
            <a:spLocks noGrp="1"/>
          </p:cNvSpPr>
          <p:nvPr>
            <p:ph type="sldNum" sz="quarter" idx="19"/>
          </p:nvPr>
        </p:nvSpPr>
        <p:spPr/>
        <p:txBody>
          <a:bodyPr/>
          <a:lstStyle/>
          <a:p>
            <a:pPr rtl="0"/>
            <a:fld id="{AEAA3239-9EA4-4A65-A281-97F994456D9F}" type="slidenum">
              <a:rPr lang="en-US" smtClean="0"/>
              <a:pPr rtl="0"/>
              <a:t>10</a:t>
            </a:fld>
            <a:endParaRPr lang="en-US" sz="900" dirty="0"/>
          </a:p>
        </p:txBody>
      </p:sp>
      <p:sp>
        <p:nvSpPr>
          <p:cNvPr id="9" name="CaixaDeTexto 8">
            <a:extLst>
              <a:ext uri="{FF2B5EF4-FFF2-40B4-BE49-F238E27FC236}">
                <a16:creationId xmlns:a16="http://schemas.microsoft.com/office/drawing/2014/main" id="{D9437FD4-E4BC-42B3-B713-9742C04CEEC4}"/>
              </a:ext>
            </a:extLst>
          </p:cNvPr>
          <p:cNvSpPr txBox="1"/>
          <p:nvPr/>
        </p:nvSpPr>
        <p:spPr>
          <a:xfrm>
            <a:off x="1333500" y="2428875"/>
            <a:ext cx="9525000" cy="1905000"/>
          </a:xfrm>
          <a:prstGeom prst="rect">
            <a:avLst/>
          </a:prstGeom>
          <a:noFill/>
        </p:spPr>
        <p:txBody>
          <a:bodyPr wrap="square" rtlCol="0">
            <a:normAutofit fontScale="92500" lnSpcReduction="20000"/>
          </a:bodyPr>
          <a:lstStyle/>
          <a:p>
            <a:pPr marL="0" algn="ctr">
              <a:buNone/>
            </a:pPr>
            <a:r>
              <a:rPr sz="15000" b="1">
                <a:solidFill>
                  <a:srgbClr val="105237"/>
                </a:solidFill>
                <a:effectLst/>
                <a:latin typeface="Avenir Next LT Pro" panose="020B0504020202020204" pitchFamily="34" charset="0"/>
              </a:rPr>
              <a:t>3h+</a:t>
            </a:r>
            <a:r>
              <a:rPr>
                <a:effectLst/>
              </a:rPr>
              <a:t> </a:t>
            </a:r>
            <a:endParaRPr lang="pt-BR"/>
          </a:p>
        </p:txBody>
      </p:sp>
      <p:sp>
        <p:nvSpPr>
          <p:cNvPr id="10" name="CaixaDeTexto 9">
            <a:extLst>
              <a:ext uri="{FF2B5EF4-FFF2-40B4-BE49-F238E27FC236}">
                <a16:creationId xmlns:a16="http://schemas.microsoft.com/office/drawing/2014/main" id="{F787FB16-5F0C-4F52-AD89-4D3743FEAABF}"/>
              </a:ext>
            </a:extLst>
          </p:cNvPr>
          <p:cNvSpPr txBox="1"/>
          <p:nvPr/>
        </p:nvSpPr>
        <p:spPr>
          <a:xfrm>
            <a:off x="1143000" y="4714875"/>
            <a:ext cx="9906000" cy="1285875"/>
          </a:xfrm>
          <a:prstGeom prst="rect">
            <a:avLst/>
          </a:prstGeom>
          <a:noFill/>
        </p:spPr>
        <p:txBody>
          <a:bodyPr wrap="square" rtlCol="0">
            <a:normAutofit lnSpcReduction="10000"/>
          </a:bodyPr>
          <a:lstStyle/>
          <a:p>
            <a:pPr marL="0" algn="ctr">
              <a:buNone/>
            </a:pPr>
            <a:r>
              <a:rPr sz="2700" b="0">
                <a:solidFill>
                  <a:srgbClr val="105237"/>
                </a:solidFill>
                <a:effectLst/>
                <a:latin typeface="Avenir Next LT Pro" panose="020B0504020202020204" pitchFamily="34" charset="0"/>
              </a:rPr>
              <a:t>Tempo médio diário em redes sociais — maior exposição ao ciberbullying em plataformas populares como Instagram, WhatsApp, TikTok e Facebook </a:t>
            </a:r>
            <a:endParaRPr lang="pt-BR"/>
          </a:p>
        </p:txBody>
      </p:sp>
    </p:spTree>
    <p:extLst>
      <p:ext uri="{BB962C8B-B14F-4D97-AF65-F5344CB8AC3E}">
        <p14:creationId xmlns:p14="http://schemas.microsoft.com/office/powerpoint/2010/main" val="2258995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D12266D2-5D3C-406B-95CE-D89025E701F1}"/>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6751A3D9-2E43-97D0-E3CE-D8005156C5A2}"/>
              </a:ext>
            </a:extLst>
          </p:cNvPr>
          <p:cNvSpPr>
            <a:spLocks noGrp="1"/>
          </p:cNvSpPr>
          <p:nvPr>
            <p:ph sz="quarter" idx="16"/>
          </p:nvPr>
        </p:nvSpPr>
        <p:spPr>
          <a:xfrm>
            <a:off x="619125" y="847725"/>
            <a:ext cx="10972800" cy="502890"/>
          </a:xfrm>
        </p:spPr>
        <p:txBody>
          <a:bodyPr>
            <a:normAutofit fontScale="70000" lnSpcReduction="20000"/>
          </a:bodyPr>
          <a:lstStyle/>
          <a:p>
            <a:pPr marL="0" indent="0" algn="l">
              <a:buNone/>
            </a:pPr>
            <a:r>
              <a:rPr sz="3600" b="1">
                <a:solidFill>
                  <a:srgbClr val="105237"/>
                </a:solidFill>
                <a:effectLst/>
                <a:latin typeface="Avenir Next LT Pro" panose="020B0504020202020204" pitchFamily="34" charset="0"/>
              </a:rPr>
              <a:t>Bullying presencial vs. ciberbullying </a:t>
            </a:r>
            <a:endParaRPr lang="pt-BR"/>
          </a:p>
        </p:txBody>
      </p:sp>
      <p:sp>
        <p:nvSpPr>
          <p:cNvPr id="5" name="Espaço Reservado para Rodapé 4">
            <a:extLst>
              <a:ext uri="{FF2B5EF4-FFF2-40B4-BE49-F238E27FC236}">
                <a16:creationId xmlns:a16="http://schemas.microsoft.com/office/drawing/2014/main" id="{34947C54-BA65-C28F-79D5-52079E8D6CB4}"/>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31332F55-D759-E9CB-34BD-D06901F79525}"/>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C95F6863-63FF-FEDE-35A4-8EAA87D18A4C}"/>
              </a:ext>
            </a:extLst>
          </p:cNvPr>
          <p:cNvSpPr>
            <a:spLocks noGrp="1"/>
          </p:cNvSpPr>
          <p:nvPr>
            <p:ph type="sldNum" sz="quarter" idx="19"/>
          </p:nvPr>
        </p:nvSpPr>
        <p:spPr/>
        <p:txBody>
          <a:bodyPr/>
          <a:lstStyle/>
          <a:p>
            <a:pPr rtl="0"/>
            <a:fld id="{AEAA3239-9EA4-4A65-A281-97F994456D9F}" type="slidenum">
              <a:rPr lang="en-US" smtClean="0"/>
              <a:pPr rtl="0"/>
              <a:t>11</a:t>
            </a:fld>
            <a:endParaRPr lang="en-US" sz="900" dirty="0"/>
          </a:p>
        </p:txBody>
      </p:sp>
      <p:sp>
        <p:nvSpPr>
          <p:cNvPr id="9" name="CaixaDeTexto 8">
            <a:extLst>
              <a:ext uri="{FF2B5EF4-FFF2-40B4-BE49-F238E27FC236}">
                <a16:creationId xmlns:a16="http://schemas.microsoft.com/office/drawing/2014/main" id="{B52B02AE-A77B-4028-A17D-07DB3528294A}"/>
              </a:ext>
            </a:extLst>
          </p:cNvPr>
          <p:cNvSpPr txBox="1"/>
          <p:nvPr/>
        </p:nvSpPr>
        <p:spPr>
          <a:xfrm>
            <a:off x="619125" y="1908720"/>
            <a:ext cx="4953000" cy="2341215"/>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Características do bullying presencial </a:t>
            </a:r>
            <a:endParaRPr>
              <a:effectLst/>
            </a:endParaRPr>
          </a:p>
          <a:p>
            <a:pPr marL="0" algn="l">
              <a:spcBef>
                <a:spcPts val="1050"/>
              </a:spcBef>
              <a:buNone/>
            </a:pPr>
            <a:r>
              <a:rPr sz="1425" b="0">
                <a:solidFill>
                  <a:srgbClr val="105237"/>
                </a:solidFill>
                <a:effectLst/>
                <a:latin typeface="Avenir Next LT Pro" panose="020B0504020202020204" pitchFamily="34" charset="0"/>
              </a:rPr>
              <a:t>• Persistência: 2/5 (mais restrito a horários/locais) </a:t>
            </a:r>
            <a:endParaRPr>
              <a:effectLst/>
            </a:endParaRPr>
          </a:p>
          <a:p>
            <a:pPr marL="0" algn="l">
              <a:spcBef>
                <a:spcPts val="600"/>
              </a:spcBef>
              <a:buNone/>
            </a:pPr>
            <a:r>
              <a:rPr sz="1425" b="0">
                <a:solidFill>
                  <a:srgbClr val="105237"/>
                </a:solidFill>
                <a:effectLst/>
                <a:latin typeface="Avenir Next LT Pro" panose="020B0504020202020204" pitchFamily="34" charset="0"/>
              </a:rPr>
              <a:t>• Anonimato: 1/5 (agressor geralmente identificável) </a:t>
            </a:r>
            <a:endParaRPr>
              <a:effectLst/>
            </a:endParaRPr>
          </a:p>
          <a:p>
            <a:pPr marL="0" algn="l">
              <a:spcBef>
                <a:spcPts val="600"/>
              </a:spcBef>
              <a:buNone/>
            </a:pPr>
            <a:r>
              <a:rPr sz="1425" b="0">
                <a:solidFill>
                  <a:srgbClr val="105237"/>
                </a:solidFill>
                <a:effectLst/>
                <a:latin typeface="Avenir Next LT Pro" panose="020B0504020202020204" pitchFamily="34" charset="0"/>
              </a:rPr>
              <a:t>• Audiência: 2/5 (impacto mais local) </a:t>
            </a:r>
            <a:endParaRPr>
              <a:effectLst/>
            </a:endParaRPr>
          </a:p>
          <a:p>
            <a:pPr marL="0" algn="l">
              <a:spcBef>
                <a:spcPts val="600"/>
              </a:spcBef>
              <a:buNone/>
            </a:pPr>
            <a:r>
              <a:rPr sz="1425" b="0">
                <a:solidFill>
                  <a:srgbClr val="105237"/>
                </a:solidFill>
                <a:effectLst/>
                <a:latin typeface="Avenir Next LT Pro" panose="020B0504020202020204" pitchFamily="34" charset="0"/>
              </a:rPr>
              <a:t>• Limite físico: 5/5 (concentrado no espaço escolar) </a:t>
            </a:r>
            <a:endParaRPr>
              <a:effectLst/>
            </a:endParaRPr>
          </a:p>
          <a:p>
            <a:pPr marL="0" algn="l">
              <a:spcBef>
                <a:spcPts val="600"/>
              </a:spcBef>
              <a:buNone/>
            </a:pPr>
            <a:r>
              <a:rPr sz="1425" b="0">
                <a:solidFill>
                  <a:srgbClr val="105237"/>
                </a:solidFill>
                <a:effectLst/>
                <a:latin typeface="Avenir Next LT Pro" panose="020B0504020202020204" pitchFamily="34" charset="0"/>
              </a:rPr>
              <a:t>• Duração emocional: 3/5 (pode persistir, mas tende a ser menos prolongada) </a:t>
            </a:r>
            <a:endParaRPr lang="pt-BR"/>
          </a:p>
        </p:txBody>
      </p:sp>
      <p:sp>
        <p:nvSpPr>
          <p:cNvPr id="10" name="CaixaDeTexto 9">
            <a:extLst>
              <a:ext uri="{FF2B5EF4-FFF2-40B4-BE49-F238E27FC236}">
                <a16:creationId xmlns:a16="http://schemas.microsoft.com/office/drawing/2014/main" id="{68D0B491-6B43-4B94-A6F6-3DBD287396E3}"/>
              </a:ext>
            </a:extLst>
          </p:cNvPr>
          <p:cNvSpPr txBox="1"/>
          <p:nvPr/>
        </p:nvSpPr>
        <p:spPr>
          <a:xfrm>
            <a:off x="6029325" y="1908720"/>
            <a:ext cx="4953000" cy="3517552"/>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Características do ciberbullying </a:t>
            </a:r>
            <a:endParaRPr>
              <a:effectLst/>
            </a:endParaRPr>
          </a:p>
          <a:p>
            <a:pPr marL="0" algn="l">
              <a:spcBef>
                <a:spcPts val="1050"/>
              </a:spcBef>
              <a:buNone/>
            </a:pPr>
            <a:r>
              <a:rPr sz="1425" b="0">
                <a:solidFill>
                  <a:srgbClr val="105237"/>
                </a:solidFill>
                <a:effectLst/>
                <a:latin typeface="Avenir Next LT Pro" panose="020B0504020202020204" pitchFamily="34" charset="0"/>
              </a:rPr>
              <a:t>• Persistência: 5/5 (pode ocorrer a qualquer hora) </a:t>
            </a:r>
            <a:endParaRPr>
              <a:effectLst/>
            </a:endParaRPr>
          </a:p>
          <a:p>
            <a:pPr marL="0" algn="l">
              <a:spcBef>
                <a:spcPts val="600"/>
              </a:spcBef>
              <a:buNone/>
            </a:pPr>
            <a:r>
              <a:rPr sz="1425" b="0">
                <a:solidFill>
                  <a:srgbClr val="105237"/>
                </a:solidFill>
                <a:effectLst/>
                <a:latin typeface="Avenir Next LT Pro" panose="020B0504020202020204" pitchFamily="34" charset="0"/>
              </a:rPr>
              <a:t>• Anonimato: 5/5 (agressor pode se ocultar) </a:t>
            </a:r>
            <a:endParaRPr>
              <a:effectLst/>
            </a:endParaRPr>
          </a:p>
          <a:p>
            <a:pPr marL="0" algn="l">
              <a:spcBef>
                <a:spcPts val="600"/>
              </a:spcBef>
              <a:buNone/>
            </a:pPr>
            <a:r>
              <a:rPr sz="1425" b="0">
                <a:solidFill>
                  <a:srgbClr val="105237"/>
                </a:solidFill>
                <a:effectLst/>
                <a:latin typeface="Avenir Next LT Pro" panose="020B0504020202020204" pitchFamily="34" charset="0"/>
              </a:rPr>
              <a:t>• Audiência: 5/5 (alcance ampliado e potencial de viralização) </a:t>
            </a:r>
            <a:endParaRPr>
              <a:effectLst/>
            </a:endParaRPr>
          </a:p>
          <a:p>
            <a:pPr marL="0" algn="l">
              <a:spcBef>
                <a:spcPts val="600"/>
              </a:spcBef>
              <a:buNone/>
            </a:pPr>
            <a:r>
              <a:rPr sz="1425" b="0">
                <a:solidFill>
                  <a:srgbClr val="105237"/>
                </a:solidFill>
                <a:effectLst/>
                <a:latin typeface="Avenir Next LT Pro" panose="020B0504020202020204" pitchFamily="34" charset="0"/>
              </a:rPr>
              <a:t>• Limite físico: 1/5 (ultrapassa fronteiras e contextos) </a:t>
            </a:r>
            <a:endParaRPr>
              <a:effectLst/>
            </a:endParaRPr>
          </a:p>
          <a:p>
            <a:pPr marL="0" algn="l">
              <a:spcBef>
                <a:spcPts val="600"/>
              </a:spcBef>
              <a:buNone/>
            </a:pPr>
            <a:r>
              <a:rPr sz="1425" b="0">
                <a:solidFill>
                  <a:srgbClr val="105237"/>
                </a:solidFill>
                <a:effectLst/>
                <a:latin typeface="Avenir Next LT Pro" panose="020B0504020202020204" pitchFamily="34" charset="0"/>
              </a:rPr>
              <a:t>• Duração emocional: 5/5 (repercussão tende a ser mais duradoura) </a:t>
            </a:r>
            <a:endParaRPr>
              <a:effectLst/>
            </a:endParaRPr>
          </a:p>
          <a:p>
            <a:pPr marL="0" algn="l">
              <a:spcBef>
                <a:spcPts val="1050"/>
              </a:spcBef>
              <a:buNone/>
            </a:pPr>
            <a:r>
              <a:rPr sz="1350" b="0">
                <a:solidFill>
                  <a:srgbClr val="105237"/>
                </a:solidFill>
                <a:effectLst/>
                <a:latin typeface="Avenir Next LT Pro" panose="020B0504020202020204" pitchFamily="34" charset="0"/>
              </a:rPr>
              <a:t>O suporte e a intervenção se tornam mais complexos, porque a exposição é contínua e o conteúdo pode permanecer circulando. </a:t>
            </a:r>
            <a:endParaRPr lang="pt-BR"/>
          </a:p>
        </p:txBody>
      </p:sp>
    </p:spTree>
    <p:extLst>
      <p:ext uri="{BB962C8B-B14F-4D97-AF65-F5344CB8AC3E}">
        <p14:creationId xmlns:p14="http://schemas.microsoft.com/office/powerpoint/2010/main" val="1305865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F5BEF493-42D9-0766-E0DC-8B09F2CB735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BEF6159-957A-E8D4-12AE-CF7C51CAD214}"/>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D415B691-FAA3-14F0-EAD2-4B780BE81754}"/>
              </a:ext>
            </a:extLst>
          </p:cNvPr>
          <p:cNvSpPr>
            <a:spLocks noGrp="1"/>
          </p:cNvSpPr>
          <p:nvPr>
            <p:ph type="sldNum" sz="quarter" idx="19"/>
          </p:nvPr>
        </p:nvSpPr>
        <p:spPr/>
        <p:txBody>
          <a:bodyPr/>
          <a:lstStyle/>
          <a:p>
            <a:pPr rtl="0"/>
            <a:fld id="{AEAA3239-9EA4-4A65-A281-97F994456D9F}" type="slidenum">
              <a:rPr lang="en-US" smtClean="0"/>
              <a:pPr rtl="0"/>
              <a:t>12</a:t>
            </a:fld>
            <a:endParaRPr lang="en-US" sz="900" dirty="0"/>
          </a:p>
        </p:txBody>
      </p:sp>
      <p:pic>
        <p:nvPicPr>
          <p:cNvPr id="8" name="X2Download.com-O que é Cyberbullying na prática-(480p)">
            <a:hlinkClick r:id="" action="ppaction://media"/>
            <a:extLst>
              <a:ext uri="{FF2B5EF4-FFF2-40B4-BE49-F238E27FC236}">
                <a16:creationId xmlns:a16="http://schemas.microsoft.com/office/drawing/2014/main" id="{8567EE5F-25D3-8D61-3950-A15FDCCB98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23869" y="0"/>
            <a:ext cx="9019082" cy="6764312"/>
          </a:xfrm>
          <a:prstGeom prst="rect">
            <a:avLst/>
          </a:prstGeom>
        </p:spPr>
      </p:pic>
    </p:spTree>
    <p:extLst>
      <p:ext uri="{BB962C8B-B14F-4D97-AF65-F5344CB8AC3E}">
        <p14:creationId xmlns:p14="http://schemas.microsoft.com/office/powerpoint/2010/main" val="427029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91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69C52BF4-E39A-4A86-BF4A-68454E22241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E93CCB05-8482-8D5B-2064-DC586CE42951}"/>
              </a:ext>
            </a:extLst>
          </p:cNvPr>
          <p:cNvSpPr>
            <a:spLocks noGrp="1"/>
          </p:cNvSpPr>
          <p:nvPr>
            <p:ph sz="quarter" idx="16"/>
          </p:nvPr>
        </p:nvSpPr>
        <p:spPr>
          <a:xfrm>
            <a:off x="828675" y="3933825"/>
            <a:ext cx="10534650" cy="2095500"/>
          </a:xfrm>
        </p:spPr>
        <p:txBody>
          <a:bodyPr>
            <a:normAutofit fontScale="92500" lnSpcReduction="10000"/>
          </a:bodyPr>
          <a:lstStyle/>
          <a:p>
            <a:pPr marL="0" marR="0" indent="0" algn="ctr" fontAlgn="b">
              <a:buNone/>
            </a:pPr>
            <a:r>
              <a:rPr sz="6750">
                <a:solidFill>
                  <a:srgbClr val="DEB4FC"/>
                </a:solidFill>
                <a:effectLst/>
                <a:latin typeface="Avenir Next LT Pro" panose="020B0504020202020204" pitchFamily="34" charset="0"/>
              </a:rPr>
              <a:t>Impactos do Bullying no Ensino Médio</a:t>
            </a:r>
            <a:r>
              <a:rPr>
                <a:effectLst/>
              </a:rPr>
              <a:t> </a:t>
            </a:r>
            <a:endParaRPr lang="pt-BR"/>
          </a:p>
        </p:txBody>
      </p:sp>
      <p:sp>
        <p:nvSpPr>
          <p:cNvPr id="5" name="Espaço Reservado para Rodapé 4">
            <a:extLst>
              <a:ext uri="{FF2B5EF4-FFF2-40B4-BE49-F238E27FC236}">
                <a16:creationId xmlns:a16="http://schemas.microsoft.com/office/drawing/2014/main" id="{D56D464B-65C5-BE6A-5FA1-03B696C57F4D}"/>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3E8B873C-ADCC-0EF4-A707-1C8E7F2ECE0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C4849905-B4B3-3989-5139-207396AD197B}"/>
              </a:ext>
            </a:extLst>
          </p:cNvPr>
          <p:cNvSpPr>
            <a:spLocks noGrp="1"/>
          </p:cNvSpPr>
          <p:nvPr>
            <p:ph type="sldNum" sz="quarter" idx="19"/>
          </p:nvPr>
        </p:nvSpPr>
        <p:spPr/>
        <p:txBody>
          <a:bodyPr/>
          <a:lstStyle/>
          <a:p>
            <a:pPr rtl="0"/>
            <a:fld id="{AEAA3239-9EA4-4A65-A281-97F994456D9F}" type="slidenum">
              <a:rPr lang="en-US" smtClean="0"/>
              <a:pPr rtl="0"/>
              <a:t>13</a:t>
            </a:fld>
            <a:endParaRPr lang="en-US" sz="900" dirty="0"/>
          </a:p>
        </p:txBody>
      </p:sp>
    </p:spTree>
    <p:extLst>
      <p:ext uri="{BB962C8B-B14F-4D97-AF65-F5344CB8AC3E}">
        <p14:creationId xmlns:p14="http://schemas.microsoft.com/office/powerpoint/2010/main" val="121254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BA750449-CCB5-4E6A-9773-7D951527C330}"/>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0916D236-43BD-C2CA-4311-96DD70901A97}"/>
              </a:ext>
            </a:extLst>
          </p:cNvPr>
          <p:cNvSpPr>
            <a:spLocks noGrp="1"/>
          </p:cNvSpPr>
          <p:nvPr>
            <p:ph sz="quarter" idx="16"/>
          </p:nvPr>
        </p:nvSpPr>
        <p:spPr>
          <a:xfrm>
            <a:off x="857250" y="884039"/>
            <a:ext cx="10477500" cy="1279921"/>
          </a:xfrm>
        </p:spPr>
        <p:txBody>
          <a:bodyPr>
            <a:normAutofit fontScale="85000" lnSpcReduction="10000"/>
          </a:bodyPr>
          <a:lstStyle/>
          <a:p>
            <a:pPr marL="0" indent="0" algn="ctr">
              <a:buNone/>
            </a:pPr>
            <a:r>
              <a:rPr sz="4800" b="0">
                <a:solidFill>
                  <a:srgbClr val="105237"/>
                </a:solidFill>
                <a:effectLst/>
                <a:latin typeface="Avenir Next LT Pro" panose="020B0504020202020204" pitchFamily="34" charset="0"/>
              </a:rPr>
              <a:t>Consequências psicológicas e emocionais </a:t>
            </a:r>
            <a:endParaRPr lang="pt-BR"/>
          </a:p>
        </p:txBody>
      </p:sp>
      <p:sp>
        <p:nvSpPr>
          <p:cNvPr id="5" name="Espaço Reservado para Rodapé 4">
            <a:extLst>
              <a:ext uri="{FF2B5EF4-FFF2-40B4-BE49-F238E27FC236}">
                <a16:creationId xmlns:a16="http://schemas.microsoft.com/office/drawing/2014/main" id="{36D47B35-91FE-26DC-7E78-27A9763FA4C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530777CE-51B9-161F-84C5-8401801BBFC7}"/>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0CEE8FF9-977C-8329-2584-38ED3C53533A}"/>
              </a:ext>
            </a:extLst>
          </p:cNvPr>
          <p:cNvSpPr>
            <a:spLocks noGrp="1"/>
          </p:cNvSpPr>
          <p:nvPr>
            <p:ph type="sldNum" sz="quarter" idx="19"/>
          </p:nvPr>
        </p:nvSpPr>
        <p:spPr/>
        <p:txBody>
          <a:bodyPr/>
          <a:lstStyle/>
          <a:p>
            <a:pPr rtl="0"/>
            <a:fld id="{AEAA3239-9EA4-4A65-A281-97F994456D9F}" type="slidenum">
              <a:rPr lang="en-US" smtClean="0"/>
              <a:pPr rtl="0"/>
              <a:t>14</a:t>
            </a:fld>
            <a:endParaRPr lang="en-US" sz="900" dirty="0"/>
          </a:p>
        </p:txBody>
      </p:sp>
      <p:sp>
        <p:nvSpPr>
          <p:cNvPr id="9" name="CaixaDeTexto 8">
            <a:extLst>
              <a:ext uri="{FF2B5EF4-FFF2-40B4-BE49-F238E27FC236}">
                <a16:creationId xmlns:a16="http://schemas.microsoft.com/office/drawing/2014/main" id="{A94A7F7F-38B4-4400-93B9-BD71BE65BE43}"/>
              </a:ext>
            </a:extLst>
          </p:cNvPr>
          <p:cNvSpPr txBox="1"/>
          <p:nvPr/>
        </p:nvSpPr>
        <p:spPr>
          <a:xfrm>
            <a:off x="1333500" y="2687835"/>
            <a:ext cx="9525000" cy="1905000"/>
          </a:xfrm>
          <a:prstGeom prst="rect">
            <a:avLst/>
          </a:prstGeom>
          <a:noFill/>
        </p:spPr>
        <p:txBody>
          <a:bodyPr wrap="square" rtlCol="0">
            <a:normAutofit fontScale="92500" lnSpcReduction="20000"/>
          </a:bodyPr>
          <a:lstStyle/>
          <a:p>
            <a:pPr marL="0" algn="ctr">
              <a:buNone/>
            </a:pPr>
            <a:r>
              <a:rPr sz="15000" b="1">
                <a:solidFill>
                  <a:srgbClr val="105237"/>
                </a:solidFill>
                <a:effectLst/>
                <a:latin typeface="Avenir Next LT Pro" panose="020B0504020202020204" pitchFamily="34" charset="0"/>
              </a:rPr>
              <a:t>30%</a:t>
            </a:r>
            <a:r>
              <a:rPr>
                <a:effectLst/>
              </a:rPr>
              <a:t> </a:t>
            </a:r>
            <a:endParaRPr lang="pt-BR"/>
          </a:p>
        </p:txBody>
      </p:sp>
      <p:sp>
        <p:nvSpPr>
          <p:cNvPr id="10" name="CaixaDeTexto 9">
            <a:extLst>
              <a:ext uri="{FF2B5EF4-FFF2-40B4-BE49-F238E27FC236}">
                <a16:creationId xmlns:a16="http://schemas.microsoft.com/office/drawing/2014/main" id="{FDEC1E99-4CD4-44E3-847D-5443E0332076}"/>
              </a:ext>
            </a:extLst>
          </p:cNvPr>
          <p:cNvSpPr txBox="1"/>
          <p:nvPr/>
        </p:nvSpPr>
        <p:spPr>
          <a:xfrm>
            <a:off x="1143000" y="5021460"/>
            <a:ext cx="9906000" cy="1290637"/>
          </a:xfrm>
          <a:prstGeom prst="rect">
            <a:avLst/>
          </a:prstGeom>
          <a:noFill/>
        </p:spPr>
        <p:txBody>
          <a:bodyPr wrap="square" rtlCol="0">
            <a:normAutofit lnSpcReduction="10000"/>
          </a:bodyPr>
          <a:lstStyle/>
          <a:p>
            <a:pPr marL="0" algn="ctr">
              <a:buNone/>
            </a:pPr>
            <a:r>
              <a:rPr sz="2550" b="0">
                <a:solidFill>
                  <a:srgbClr val="105237"/>
                </a:solidFill>
                <a:effectLst/>
                <a:latin typeface="Avenir Next LT Pro" panose="020B0504020202020204" pitchFamily="34" charset="0"/>
              </a:rPr>
              <a:t>dos adolescentes vítimas de bullying desenvolvem sintomas clínicos </a:t>
            </a:r>
            <a:endParaRPr>
              <a:effectLst/>
            </a:endParaRPr>
          </a:p>
          <a:p>
            <a:pPr marL="0" algn="ctr">
              <a:spcBef>
                <a:spcPts val="600"/>
              </a:spcBef>
              <a:buNone/>
            </a:pPr>
            <a:r>
              <a:rPr sz="2550" b="0">
                <a:solidFill>
                  <a:srgbClr val="105237"/>
                </a:solidFill>
                <a:effectLst/>
                <a:latin typeface="Avenir Next LT Pro" panose="020B0504020202020204" pitchFamily="34" charset="0"/>
              </a:rPr>
              <a:t>de transtornos mentais </a:t>
            </a:r>
            <a:endParaRPr lang="pt-BR"/>
          </a:p>
        </p:txBody>
      </p:sp>
    </p:spTree>
    <p:extLst>
      <p:ext uri="{BB962C8B-B14F-4D97-AF65-F5344CB8AC3E}">
        <p14:creationId xmlns:p14="http://schemas.microsoft.com/office/powerpoint/2010/main" val="2593269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8CC319DC-8705-436E-8D44-CB6E8F4638B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20958496-6A4A-4524-BACC-0A8B56BC7669}"/>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2743200"/>
            <a:ext cx="4476750" cy="2857500"/>
          </a:xfrm>
          <a:prstGeom prst="rect">
            <a:avLst/>
          </a:prstGeom>
        </p:spPr>
      </p:pic>
      <p:sp>
        <p:nvSpPr>
          <p:cNvPr id="5" name="Espaço Reservado para Rodapé 4">
            <a:extLst>
              <a:ext uri="{FF2B5EF4-FFF2-40B4-BE49-F238E27FC236}">
                <a16:creationId xmlns:a16="http://schemas.microsoft.com/office/drawing/2014/main" id="{5C52B585-A388-4DD1-ACDE-54D0364E4151}"/>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EBF7A087-EE03-6583-DC4E-0799CA2A6C6B}"/>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AC4F563E-0DC8-C267-9D23-CA03D5DCC724}"/>
              </a:ext>
            </a:extLst>
          </p:cNvPr>
          <p:cNvSpPr>
            <a:spLocks noGrp="1"/>
          </p:cNvSpPr>
          <p:nvPr>
            <p:ph type="sldNum" sz="quarter" idx="19"/>
          </p:nvPr>
        </p:nvSpPr>
        <p:spPr/>
        <p:txBody>
          <a:bodyPr/>
          <a:lstStyle/>
          <a:p>
            <a:pPr rtl="0"/>
            <a:fld id="{AEAA3239-9EA4-4A65-A281-97F994456D9F}" type="slidenum">
              <a:rPr lang="en-US" smtClean="0"/>
              <a:pPr rtl="0"/>
              <a:t>15</a:t>
            </a:fld>
            <a:endParaRPr lang="en-US" sz="900" dirty="0"/>
          </a:p>
        </p:txBody>
      </p:sp>
      <p:sp>
        <p:nvSpPr>
          <p:cNvPr id="10" name="CaixaDeTexto 9">
            <a:extLst>
              <a:ext uri="{FF2B5EF4-FFF2-40B4-BE49-F238E27FC236}">
                <a16:creationId xmlns:a16="http://schemas.microsoft.com/office/drawing/2014/main" id="{B41904CE-6B6A-485D-AE34-FD30D313B897}"/>
              </a:ext>
            </a:extLst>
          </p:cNvPr>
          <p:cNvSpPr txBox="1"/>
          <p:nvPr/>
        </p:nvSpPr>
        <p:spPr>
          <a:xfrm>
            <a:off x="619125" y="847725"/>
            <a:ext cx="10972800" cy="502890"/>
          </a:xfrm>
          <a:prstGeom prst="rect">
            <a:avLst/>
          </a:prstGeom>
          <a:noFill/>
        </p:spPr>
        <p:txBody>
          <a:bodyPr wrap="square" rtlCol="0">
            <a:normAutofit fontScale="92500" lnSpcReduction="20000"/>
          </a:bodyPr>
          <a:lstStyle/>
          <a:p>
            <a:pPr marL="0" algn="l">
              <a:buNone/>
            </a:pPr>
            <a:r>
              <a:rPr sz="3600" b="1">
                <a:solidFill>
                  <a:srgbClr val="105237"/>
                </a:solidFill>
                <a:effectLst/>
                <a:latin typeface="Avenir Next LT Pro" panose="020B0504020202020204" pitchFamily="34" charset="0"/>
              </a:rPr>
              <a:t>Efeitos no desempenho escolar e social</a:t>
            </a:r>
            <a:r>
              <a:rPr>
                <a:effectLst/>
              </a:rPr>
              <a:t> </a:t>
            </a:r>
            <a:endParaRPr lang="pt-BR"/>
          </a:p>
        </p:txBody>
      </p:sp>
      <p:sp>
        <p:nvSpPr>
          <p:cNvPr id="11" name="CaixaDeTexto 10">
            <a:extLst>
              <a:ext uri="{FF2B5EF4-FFF2-40B4-BE49-F238E27FC236}">
                <a16:creationId xmlns:a16="http://schemas.microsoft.com/office/drawing/2014/main" id="{7903B109-3F54-4311-B695-534BF7D50431}"/>
              </a:ext>
            </a:extLst>
          </p:cNvPr>
          <p:cNvSpPr txBox="1"/>
          <p:nvPr/>
        </p:nvSpPr>
        <p:spPr>
          <a:xfrm>
            <a:off x="619125" y="1981200"/>
            <a:ext cx="4476750" cy="506610"/>
          </a:xfrm>
          <a:prstGeom prst="rect">
            <a:avLst/>
          </a:prstGeom>
          <a:noFill/>
        </p:spPr>
        <p:txBody>
          <a:bodyPr wrap="square" rtlCol="0">
            <a:normAutofit fontScale="77500" lnSpcReduction="20000"/>
          </a:bodyPr>
          <a:lstStyle/>
          <a:p>
            <a:pPr marL="0" algn="l">
              <a:buNone/>
            </a:pPr>
            <a:r>
              <a:rPr sz="1650" b="1">
                <a:solidFill>
                  <a:srgbClr val="105237"/>
                </a:solidFill>
                <a:effectLst/>
                <a:latin typeface="Avenir Next LT Pro" panose="020B0504020202020204" pitchFamily="34" charset="0"/>
              </a:rPr>
              <a:t>Impacto do bullying no rendimento</a:t>
            </a:r>
            <a:r>
              <a:rPr>
                <a:effectLst/>
              </a:rPr>
              <a:t> </a:t>
            </a:r>
          </a:p>
          <a:p>
            <a:pPr marL="0" algn="l">
              <a:spcBef>
                <a:spcPts val="450"/>
              </a:spcBef>
              <a:buNone/>
            </a:pPr>
            <a:r>
              <a:rPr sz="1200" b="0">
                <a:solidFill>
                  <a:srgbClr val="105237"/>
                </a:solidFill>
                <a:effectLst/>
                <a:latin typeface="Avenir Next LT Pro" panose="020B0504020202020204" pitchFamily="34" charset="0"/>
              </a:rPr>
              <a:t>Média de notas (%) por nível de vitimização</a:t>
            </a:r>
            <a:r>
              <a:rPr>
                <a:effectLst/>
              </a:rPr>
              <a:t> </a:t>
            </a:r>
            <a:endParaRPr lang="pt-BR"/>
          </a:p>
        </p:txBody>
      </p:sp>
      <p:sp>
        <p:nvSpPr>
          <p:cNvPr id="12" name="CaixaDeTexto 11">
            <a:extLst>
              <a:ext uri="{FF2B5EF4-FFF2-40B4-BE49-F238E27FC236}">
                <a16:creationId xmlns:a16="http://schemas.microsoft.com/office/drawing/2014/main" id="{D05E51AB-8CD6-44AA-A6B8-3F4AC0CE21BA}"/>
              </a:ext>
            </a:extLst>
          </p:cNvPr>
          <p:cNvSpPr txBox="1"/>
          <p:nvPr/>
        </p:nvSpPr>
        <p:spPr>
          <a:xfrm>
            <a:off x="619125" y="5695950"/>
            <a:ext cx="4476750" cy="674191"/>
          </a:xfrm>
          <a:prstGeom prst="rect">
            <a:avLst/>
          </a:prstGeom>
          <a:noFill/>
        </p:spPr>
        <p:txBody>
          <a:bodyPr wrap="square" rtlCol="0">
            <a:normAutofit fontScale="85000" lnSpcReduction="10000"/>
          </a:bodyPr>
          <a:lstStyle/>
          <a:p>
            <a:pPr marL="0" algn="l">
              <a:buNone/>
            </a:pPr>
            <a:r>
              <a:rPr sz="1200" b="1">
                <a:solidFill>
                  <a:srgbClr val="105237"/>
                </a:solidFill>
                <a:effectLst/>
                <a:latin typeface="Avenir Next LT Pro" panose="020B0504020202020204" pitchFamily="34" charset="0"/>
              </a:rPr>
              <a:t>Categorias (X):</a:t>
            </a:r>
            <a:r>
              <a:rPr>
                <a:effectLst/>
              </a:rPr>
              <a:t> </a:t>
            </a:r>
            <a:r>
              <a:rPr sz="1200" b="0">
                <a:solidFill>
                  <a:srgbClr val="105237"/>
                </a:solidFill>
                <a:effectLst/>
                <a:latin typeface="Avenir Next LT Pro" panose="020B0504020202020204" pitchFamily="34" charset="0"/>
              </a:rPr>
              <a:t>Não vitimizado (78%), Ocasional (72%), Frequente (65%)</a:t>
            </a:r>
            <a:r>
              <a:rPr>
                <a:effectLst/>
              </a:rPr>
              <a:t> </a:t>
            </a:r>
          </a:p>
          <a:p>
            <a:pPr marL="0" algn="l">
              <a:spcBef>
                <a:spcPts val="450"/>
              </a:spcBef>
              <a:buNone/>
            </a:pPr>
            <a:r>
              <a:rPr sz="1200" b="1">
                <a:solidFill>
                  <a:srgbClr val="105237"/>
                </a:solidFill>
                <a:effectLst/>
                <a:latin typeface="Avenir Next LT Pro" panose="020B0504020202020204" pitchFamily="34" charset="0"/>
              </a:rPr>
              <a:t>Eixo Y:</a:t>
            </a:r>
            <a:r>
              <a:rPr>
                <a:effectLst/>
              </a:rPr>
              <a:t> </a:t>
            </a:r>
            <a:r>
              <a:rPr sz="1200" b="0">
                <a:solidFill>
                  <a:srgbClr val="105237"/>
                </a:solidFill>
                <a:effectLst/>
                <a:latin typeface="Avenir Next LT Pro" panose="020B0504020202020204" pitchFamily="34" charset="0"/>
              </a:rPr>
              <a:t>média de notas (%)</a:t>
            </a:r>
            <a:r>
              <a:rPr>
                <a:effectLst/>
              </a:rPr>
              <a:t> </a:t>
            </a:r>
            <a:endParaRPr lang="pt-BR"/>
          </a:p>
        </p:txBody>
      </p:sp>
      <p:sp>
        <p:nvSpPr>
          <p:cNvPr id="13" name="CaixaDeTexto 12">
            <a:extLst>
              <a:ext uri="{FF2B5EF4-FFF2-40B4-BE49-F238E27FC236}">
                <a16:creationId xmlns:a16="http://schemas.microsoft.com/office/drawing/2014/main" id="{CBE2DEDA-37B9-4AD1-947E-720DBB043217}"/>
              </a:ext>
            </a:extLst>
          </p:cNvPr>
          <p:cNvSpPr txBox="1"/>
          <p:nvPr/>
        </p:nvSpPr>
        <p:spPr>
          <a:xfrm>
            <a:off x="5553075" y="1981200"/>
            <a:ext cx="4476750" cy="2449264"/>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Efeitos acadêmicos e sociais</a:t>
            </a:r>
            <a:r>
              <a:rPr>
                <a:effectLst/>
              </a:rPr>
              <a:t> </a:t>
            </a:r>
          </a:p>
          <a:p>
            <a:pPr marL="0" algn="l">
              <a:spcBef>
                <a:spcPts val="900"/>
              </a:spcBef>
              <a:buNone/>
            </a:pPr>
            <a:r>
              <a:rPr sz="1350" b="0">
                <a:solidFill>
                  <a:srgbClr val="105237"/>
                </a:solidFill>
                <a:effectLst/>
                <a:latin typeface="Avenir Next LT Pro" panose="020B0504020202020204" pitchFamily="34" charset="0"/>
              </a:rPr>
              <a:t>Adolescentes vítimas apresentam queda no rendimento escolar, absenteísmo e dificuldades de concentração, além de isolamento social e evasão escolar. </a:t>
            </a:r>
            <a:endParaRPr>
              <a:effectLst/>
            </a:endParaRPr>
          </a:p>
          <a:p>
            <a:pPr marL="0" algn="l">
              <a:spcBef>
                <a:spcPts val="750"/>
              </a:spcBef>
              <a:buNone/>
            </a:pPr>
            <a:r>
              <a:rPr sz="1350" b="0">
                <a:solidFill>
                  <a:srgbClr val="105237"/>
                </a:solidFill>
                <a:effectLst/>
                <a:latin typeface="Avenir Next LT Pro" panose="020B0504020202020204" pitchFamily="34" charset="0"/>
              </a:rPr>
              <a:t>Relatórios indicam que até 20% dos alunos vitimizados ficam significativamente abaixo da média em disciplinas-chave, prejudicando perspectivas educacionais e sociais futuras. </a:t>
            </a:r>
            <a:endParaRPr lang="pt-BR"/>
          </a:p>
        </p:txBody>
      </p:sp>
    </p:spTree>
    <p:extLst>
      <p:ext uri="{BB962C8B-B14F-4D97-AF65-F5344CB8AC3E}">
        <p14:creationId xmlns:p14="http://schemas.microsoft.com/office/powerpoint/2010/main" val="89725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CE01BF77-6724-42EF-9E5E-B08AB31C04D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1333B8B4-FB3E-4D5A-A1F8-BA17F555855B}"/>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386310"/>
            <a:ext cx="857250" cy="857250"/>
          </a:xfrm>
          <a:prstGeom prst="rect">
            <a:avLst/>
          </a:prstGeom>
        </p:spPr>
      </p:pic>
      <p:sp>
        <p:nvSpPr>
          <p:cNvPr id="5" name="Espaço Reservado para Rodapé 4">
            <a:extLst>
              <a:ext uri="{FF2B5EF4-FFF2-40B4-BE49-F238E27FC236}">
                <a16:creationId xmlns:a16="http://schemas.microsoft.com/office/drawing/2014/main" id="{8FCCBA71-9B39-F791-8101-3AFC8F19DDE0}"/>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2FFC1E16-A61C-6DA9-E780-70EC7988EC5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F23F4BEB-8E74-2780-B0EC-6350A275FAB0}"/>
              </a:ext>
            </a:extLst>
          </p:cNvPr>
          <p:cNvSpPr>
            <a:spLocks noGrp="1"/>
          </p:cNvSpPr>
          <p:nvPr>
            <p:ph type="sldNum" sz="quarter" idx="19"/>
          </p:nvPr>
        </p:nvSpPr>
        <p:spPr/>
        <p:txBody>
          <a:bodyPr/>
          <a:lstStyle/>
          <a:p>
            <a:pPr rtl="0"/>
            <a:fld id="{AEAA3239-9EA4-4A65-A281-97F994456D9F}" type="slidenum">
              <a:rPr lang="en-US" smtClean="0"/>
              <a:pPr rtl="0"/>
              <a:t>16</a:t>
            </a:fld>
            <a:endParaRPr lang="en-US" sz="900" dirty="0"/>
          </a:p>
        </p:txBody>
      </p:sp>
      <p:pic>
        <p:nvPicPr>
          <p:cNvPr id="10" name="Gráfico 9" descr="Um ícone colorido de uma mão segurando uma garrafa, simbolizando abuso de substâncias, desenhado em estilo simples com fundo transparente">
            <a:extLst>
              <a:ext uri="{FF2B5EF4-FFF2-40B4-BE49-F238E27FC236}">
                <a16:creationId xmlns:a16="http://schemas.microsoft.com/office/drawing/2014/main" id="{41AD2D46-D68D-4585-BE6E-2F576D4BB1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491085"/>
            <a:ext cx="647700" cy="647700"/>
          </a:xfrm>
          <a:prstGeom prst="ellipse">
            <a:avLst/>
          </a:prstGeom>
        </p:spPr>
      </p:pic>
      <p:pic>
        <p:nvPicPr>
          <p:cNvPr id="11" name="Gráfico 10">
            <a:extLst>
              <a:ext uri="{FF2B5EF4-FFF2-40B4-BE49-F238E27FC236}">
                <a16:creationId xmlns:a16="http://schemas.microsoft.com/office/drawing/2014/main" id="{CBA2A528-8E8E-4904-A6B3-D9E9124D1E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386310"/>
            <a:ext cx="857250" cy="857250"/>
          </a:xfrm>
          <a:prstGeom prst="rect">
            <a:avLst/>
          </a:prstGeom>
        </p:spPr>
      </p:pic>
      <p:pic>
        <p:nvPicPr>
          <p:cNvPr id="12" name="Gráfico 11" descr="Um ícone colorido de uma fita de conscientização, simbolizando automutilação e saúde mental, desenhado em estilo simples com fundo transparente">
            <a:extLst>
              <a:ext uri="{FF2B5EF4-FFF2-40B4-BE49-F238E27FC236}">
                <a16:creationId xmlns:a16="http://schemas.microsoft.com/office/drawing/2014/main" id="{E57F5228-BC24-4DE3-A0DA-0A28A9AB39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491085"/>
            <a:ext cx="647700" cy="647700"/>
          </a:xfrm>
          <a:prstGeom prst="ellipse">
            <a:avLst/>
          </a:prstGeom>
        </p:spPr>
      </p:pic>
      <p:pic>
        <p:nvPicPr>
          <p:cNvPr id="13" name="Gráfico 12">
            <a:extLst>
              <a:ext uri="{FF2B5EF4-FFF2-40B4-BE49-F238E27FC236}">
                <a16:creationId xmlns:a16="http://schemas.microsoft.com/office/drawing/2014/main" id="{E28449D6-DA66-4712-BF8B-F51E4CCFEA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765030"/>
            <a:ext cx="857250" cy="857250"/>
          </a:xfrm>
          <a:prstGeom prst="rect">
            <a:avLst/>
          </a:prstGeom>
        </p:spPr>
      </p:pic>
      <p:pic>
        <p:nvPicPr>
          <p:cNvPr id="14" name="Gráfico 13" descr="Um ícone colorido de uma expressão facial agressiva, simbolizando comportamentos agressivos, desenhado em estilo simples com fundo transparente">
            <a:extLst>
              <a:ext uri="{FF2B5EF4-FFF2-40B4-BE49-F238E27FC236}">
                <a16:creationId xmlns:a16="http://schemas.microsoft.com/office/drawing/2014/main" id="{EDC90FB9-DF93-4C70-A7A6-2807A74FA3F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869805"/>
            <a:ext cx="647700" cy="647700"/>
          </a:xfrm>
          <a:prstGeom prst="ellipse">
            <a:avLst/>
          </a:prstGeom>
        </p:spPr>
      </p:pic>
      <p:pic>
        <p:nvPicPr>
          <p:cNvPr id="15" name="Gráfico 14">
            <a:extLst>
              <a:ext uri="{FF2B5EF4-FFF2-40B4-BE49-F238E27FC236}">
                <a16:creationId xmlns:a16="http://schemas.microsoft.com/office/drawing/2014/main" id="{C7C93092-903C-42F0-80FB-CE1A80C684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765030"/>
            <a:ext cx="857250" cy="857250"/>
          </a:xfrm>
          <a:prstGeom prst="rect">
            <a:avLst/>
          </a:prstGeom>
        </p:spPr>
      </p:pic>
      <p:pic>
        <p:nvPicPr>
          <p:cNvPr id="16" name="Gráfico 15" descr="Um ícone colorido de uma cabeça com engrenagens, simbolizando comprometimento da saúde mental, desenhado em estilo simples com fundo transparente">
            <a:extLst>
              <a:ext uri="{FF2B5EF4-FFF2-40B4-BE49-F238E27FC236}">
                <a16:creationId xmlns:a16="http://schemas.microsoft.com/office/drawing/2014/main" id="{8EBDC540-3ABE-4B21-B937-A790AEFFBE3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869805"/>
            <a:ext cx="647700" cy="647700"/>
          </a:xfrm>
          <a:prstGeom prst="ellipse">
            <a:avLst/>
          </a:prstGeom>
        </p:spPr>
      </p:pic>
      <p:sp>
        <p:nvSpPr>
          <p:cNvPr id="17" name="CaixaDeTexto 16">
            <a:extLst>
              <a:ext uri="{FF2B5EF4-FFF2-40B4-BE49-F238E27FC236}">
                <a16:creationId xmlns:a16="http://schemas.microsoft.com/office/drawing/2014/main" id="{942BC53C-9C01-4602-9DC6-193CBA806B8C}"/>
              </a:ext>
            </a:extLst>
          </p:cNvPr>
          <p:cNvSpPr txBox="1"/>
          <p:nvPr/>
        </p:nvSpPr>
        <p:spPr>
          <a:xfrm>
            <a:off x="619125" y="828675"/>
            <a:ext cx="10972800" cy="883890"/>
          </a:xfrm>
          <a:prstGeom prst="rect">
            <a:avLst/>
          </a:prstGeom>
          <a:noFill/>
        </p:spPr>
        <p:txBody>
          <a:bodyPr wrap="square" rtlCol="0">
            <a:normAutofit fontScale="92500" lnSpcReduction="10000"/>
          </a:bodyPr>
          <a:lstStyle/>
          <a:p>
            <a:pPr marL="0" algn="l">
              <a:buNone/>
            </a:pPr>
            <a:r>
              <a:rPr sz="3600" b="1">
                <a:solidFill>
                  <a:srgbClr val="105237"/>
                </a:solidFill>
                <a:effectLst/>
                <a:latin typeface="Avenir Next LT Pro" panose="020B0504020202020204" pitchFamily="34" charset="0"/>
              </a:rPr>
              <a:t>Riscos de saúde e comportamentais</a:t>
            </a:r>
            <a:r>
              <a:rPr>
                <a:effectLst/>
              </a:rPr>
              <a:t> </a:t>
            </a:r>
          </a:p>
          <a:p>
            <a:pPr marL="0" algn="l">
              <a:spcBef>
                <a:spcPts val="750"/>
              </a:spcBef>
              <a:buNone/>
            </a:pPr>
            <a:r>
              <a:rPr sz="1800" b="0">
                <a:solidFill>
                  <a:srgbClr val="105237"/>
                </a:solidFill>
                <a:effectLst/>
                <a:latin typeface="Avenir Next LT Pro" panose="020B0504020202020204" pitchFamily="34" charset="0"/>
              </a:rPr>
              <a:t>Bullying eleva riscos físicos e mentais em múltiplas dimensões.</a:t>
            </a:r>
            <a:r>
              <a:rPr>
                <a:effectLst/>
              </a:rPr>
              <a:t> </a:t>
            </a:r>
            <a:endParaRPr lang="pt-BR"/>
          </a:p>
        </p:txBody>
      </p:sp>
      <p:sp>
        <p:nvSpPr>
          <p:cNvPr id="18" name="CaixaDeTexto 17">
            <a:extLst>
              <a:ext uri="{FF2B5EF4-FFF2-40B4-BE49-F238E27FC236}">
                <a16:creationId xmlns:a16="http://schemas.microsoft.com/office/drawing/2014/main" id="{C7DCF137-F46E-480E-8D9A-0E9BF5615F8A}"/>
              </a:ext>
            </a:extLst>
          </p:cNvPr>
          <p:cNvSpPr txBox="1"/>
          <p:nvPr/>
        </p:nvSpPr>
        <p:spPr>
          <a:xfrm>
            <a:off x="1866900" y="2472035"/>
            <a:ext cx="3810000" cy="1111299"/>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Abuso de Substâncias</a:t>
            </a:r>
            <a:r>
              <a:rPr>
                <a:effectLst/>
              </a:rPr>
              <a:t> </a:t>
            </a:r>
          </a:p>
          <a:p>
            <a:pPr marL="0" algn="l">
              <a:spcBef>
                <a:spcPts val="900"/>
              </a:spcBef>
              <a:buNone/>
            </a:pPr>
            <a:r>
              <a:rPr sz="1350" b="0">
                <a:solidFill>
                  <a:srgbClr val="105237"/>
                </a:solidFill>
                <a:effectLst/>
                <a:latin typeface="Avenir Next LT Pro" panose="020B0504020202020204" pitchFamily="34" charset="0"/>
              </a:rPr>
              <a:t>Jovens vítimas de bullying têm maior probabilidade de consumir álcool, drogas e tabaco, buscando alívio ou pertencimento.</a:t>
            </a:r>
            <a:r>
              <a:rPr>
                <a:effectLst/>
              </a:rPr>
              <a:t> </a:t>
            </a:r>
            <a:endParaRPr lang="pt-BR"/>
          </a:p>
        </p:txBody>
      </p:sp>
      <p:sp>
        <p:nvSpPr>
          <p:cNvPr id="19" name="CaixaDeTexto 18">
            <a:extLst>
              <a:ext uri="{FF2B5EF4-FFF2-40B4-BE49-F238E27FC236}">
                <a16:creationId xmlns:a16="http://schemas.microsoft.com/office/drawing/2014/main" id="{8A00B95F-96C3-45C8-9BFB-9242295044F8}"/>
              </a:ext>
            </a:extLst>
          </p:cNvPr>
          <p:cNvSpPr txBox="1"/>
          <p:nvPr/>
        </p:nvSpPr>
        <p:spPr>
          <a:xfrm>
            <a:off x="7458075" y="2472035"/>
            <a:ext cx="3810000" cy="1111299"/>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Automutilação</a:t>
            </a:r>
            <a:r>
              <a:rPr>
                <a:effectLst/>
              </a:rPr>
              <a:t> </a:t>
            </a:r>
          </a:p>
          <a:p>
            <a:pPr marL="0" algn="l">
              <a:spcBef>
                <a:spcPts val="900"/>
              </a:spcBef>
              <a:buNone/>
            </a:pPr>
            <a:r>
              <a:rPr sz="1350" b="0">
                <a:solidFill>
                  <a:srgbClr val="105237"/>
                </a:solidFill>
                <a:effectLst/>
                <a:latin typeface="Avenir Next LT Pro" panose="020B0504020202020204" pitchFamily="34" charset="0"/>
              </a:rPr>
              <a:t>A exposição ao bullying pode levar a comportamentos autodestrutivos, como cortes e outras formas de automutilação.</a:t>
            </a:r>
            <a:r>
              <a:rPr>
                <a:effectLst/>
              </a:rPr>
              <a:t> </a:t>
            </a:r>
            <a:endParaRPr lang="pt-BR"/>
          </a:p>
        </p:txBody>
      </p:sp>
      <p:sp>
        <p:nvSpPr>
          <p:cNvPr id="20" name="CaixaDeTexto 19">
            <a:extLst>
              <a:ext uri="{FF2B5EF4-FFF2-40B4-BE49-F238E27FC236}">
                <a16:creationId xmlns:a16="http://schemas.microsoft.com/office/drawing/2014/main" id="{B8B703A9-C83F-4E20-9694-538CA946F804}"/>
              </a:ext>
            </a:extLst>
          </p:cNvPr>
          <p:cNvSpPr txBox="1"/>
          <p:nvPr/>
        </p:nvSpPr>
        <p:spPr>
          <a:xfrm>
            <a:off x="1866900" y="4850755"/>
            <a:ext cx="3810000" cy="1359842"/>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Comportamentos Agressivos</a:t>
            </a:r>
            <a:r>
              <a:rPr>
                <a:effectLst/>
              </a:rPr>
              <a:t> </a:t>
            </a:r>
          </a:p>
          <a:p>
            <a:pPr marL="0" algn="l">
              <a:spcBef>
                <a:spcPts val="900"/>
              </a:spcBef>
              <a:buNone/>
            </a:pPr>
            <a:r>
              <a:rPr sz="1350" b="0">
                <a:solidFill>
                  <a:srgbClr val="105237"/>
                </a:solidFill>
                <a:effectLst/>
                <a:latin typeface="Avenir Next LT Pro" panose="020B0504020202020204" pitchFamily="34" charset="0"/>
              </a:rPr>
              <a:t>O bullying pode desencadear reações agressivas, tanto contra si mesmo quanto contra outros, perpetuando o ciclo de violência.</a:t>
            </a:r>
            <a:r>
              <a:rPr>
                <a:effectLst/>
              </a:rPr>
              <a:t> </a:t>
            </a:r>
            <a:endParaRPr lang="pt-BR"/>
          </a:p>
        </p:txBody>
      </p:sp>
      <p:sp>
        <p:nvSpPr>
          <p:cNvPr id="21" name="CaixaDeTexto 20">
            <a:extLst>
              <a:ext uri="{FF2B5EF4-FFF2-40B4-BE49-F238E27FC236}">
                <a16:creationId xmlns:a16="http://schemas.microsoft.com/office/drawing/2014/main" id="{397F7D43-8337-4260-A34B-293D2F9720A3}"/>
              </a:ext>
            </a:extLst>
          </p:cNvPr>
          <p:cNvSpPr txBox="1"/>
          <p:nvPr/>
        </p:nvSpPr>
        <p:spPr>
          <a:xfrm>
            <a:off x="7458075" y="4850755"/>
            <a:ext cx="3810000" cy="1362670"/>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Comprometimento da Saúde Mental</a:t>
            </a:r>
            <a:r>
              <a:rPr>
                <a:effectLst/>
              </a:rPr>
              <a:t> </a:t>
            </a:r>
          </a:p>
          <a:p>
            <a:pPr marL="0" algn="l">
              <a:spcBef>
                <a:spcPts val="900"/>
              </a:spcBef>
              <a:buNone/>
            </a:pPr>
            <a:r>
              <a:rPr sz="1350" b="0">
                <a:solidFill>
                  <a:srgbClr val="105237"/>
                </a:solidFill>
                <a:effectLst/>
                <a:latin typeface="Avenir Next LT Pro" panose="020B0504020202020204" pitchFamily="34" charset="0"/>
              </a:rPr>
              <a:t>A saúde mental é impactada negativamente, aumentando o risco de depressão, ansiedade e transtornos psicológicos.</a:t>
            </a:r>
            <a:r>
              <a:rPr>
                <a:effectLst/>
              </a:rPr>
              <a:t> </a:t>
            </a:r>
            <a:endParaRPr lang="pt-BR"/>
          </a:p>
        </p:txBody>
      </p:sp>
    </p:spTree>
    <p:extLst>
      <p:ext uri="{BB962C8B-B14F-4D97-AF65-F5344CB8AC3E}">
        <p14:creationId xmlns:p14="http://schemas.microsoft.com/office/powerpoint/2010/main" val="378752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CE53679B-3F97-4A34-A40B-4066281D43BA}"/>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C0042D8C-21A9-B988-D272-66F6E774C766}"/>
              </a:ext>
            </a:extLst>
          </p:cNvPr>
          <p:cNvSpPr>
            <a:spLocks noGrp="1"/>
          </p:cNvSpPr>
          <p:nvPr>
            <p:ph sz="quarter" idx="16"/>
          </p:nvPr>
        </p:nvSpPr>
        <p:spPr>
          <a:xfrm>
            <a:off x="828675" y="2781300"/>
            <a:ext cx="10534650" cy="3248025"/>
          </a:xfrm>
        </p:spPr>
        <p:txBody>
          <a:bodyPr>
            <a:normAutofit fontScale="92500" lnSpcReduction="20000"/>
          </a:bodyPr>
          <a:lstStyle/>
          <a:p>
            <a:pPr marL="0" marR="0" algn="l" fontAlgn="b">
              <a:buNone/>
            </a:pPr>
            <a:r>
              <a:rPr sz="6750" b="0">
                <a:solidFill>
                  <a:srgbClr val="DEB4FC"/>
                </a:solidFill>
                <a:effectLst/>
                <a:latin typeface="Avenir Next LT Pro" panose="020B0504020202020204" pitchFamily="34" charset="0"/>
              </a:rPr>
              <a:t>Prevenção e combate ao bullying e ciberbullying</a:t>
            </a:r>
            <a:r>
              <a:rPr>
                <a:effectLst/>
              </a:rPr>
              <a:t> </a:t>
            </a:r>
          </a:p>
          <a:p>
            <a:pPr marL="0" marR="0" algn="l">
              <a:spcBef>
                <a:spcPts val="1350"/>
              </a:spcBef>
              <a:buNone/>
            </a:pPr>
            <a:r>
              <a:rPr sz="1800" b="0">
                <a:solidFill>
                  <a:srgbClr val="FEFFF4"/>
                </a:solidFill>
                <a:effectLst/>
                <a:latin typeface="Avenir Next LT Pro" panose="020B0504020202020204" pitchFamily="34" charset="0"/>
              </a:rPr>
              <a:t>Ações educativas e políticas escolares</a:t>
            </a:r>
            <a:r>
              <a:rPr>
                <a:effectLst/>
              </a:rPr>
              <a:t> </a:t>
            </a:r>
          </a:p>
          <a:p>
            <a:pPr marL="0" marR="0" algn="l">
              <a:spcBef>
                <a:spcPts val="600"/>
              </a:spcBef>
              <a:buNone/>
            </a:pPr>
            <a:r>
              <a:rPr sz="1800" b="0">
                <a:solidFill>
                  <a:srgbClr val="FEFFF4"/>
                </a:solidFill>
                <a:effectLst/>
                <a:latin typeface="Avenir Next LT Pro" panose="020B0504020202020204" pitchFamily="34" charset="0"/>
              </a:rPr>
              <a:t>Envolvimento da família e da comunidade</a:t>
            </a:r>
            <a:r>
              <a:rPr>
                <a:effectLst/>
              </a:rPr>
              <a:t> </a:t>
            </a:r>
          </a:p>
          <a:p>
            <a:pPr marL="0" marR="0" algn="l">
              <a:spcBef>
                <a:spcPts val="600"/>
              </a:spcBef>
              <a:buNone/>
            </a:pPr>
            <a:r>
              <a:rPr sz="1800" b="0">
                <a:solidFill>
                  <a:srgbClr val="FEFFF4"/>
                </a:solidFill>
                <a:effectLst/>
                <a:latin typeface="Avenir Next LT Pro" panose="020B0504020202020204" pitchFamily="34" charset="0"/>
              </a:rPr>
              <a:t>Recursos de apoio e denúncia</a:t>
            </a:r>
            <a:r>
              <a:rPr>
                <a:effectLst/>
              </a:rPr>
              <a:t> </a:t>
            </a:r>
            <a:endParaRPr lang="pt-BR"/>
          </a:p>
        </p:txBody>
      </p:sp>
      <p:sp>
        <p:nvSpPr>
          <p:cNvPr id="5" name="Espaço Reservado para Rodapé 4">
            <a:extLst>
              <a:ext uri="{FF2B5EF4-FFF2-40B4-BE49-F238E27FC236}">
                <a16:creationId xmlns:a16="http://schemas.microsoft.com/office/drawing/2014/main" id="{5655563E-AEC3-B9E9-7558-EA06C4186313}"/>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3266A9D0-3D4B-8007-BD83-C942FB4F09D2}"/>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EF224C3D-FDDE-7908-90F6-32860B575688}"/>
              </a:ext>
            </a:extLst>
          </p:cNvPr>
          <p:cNvSpPr>
            <a:spLocks noGrp="1"/>
          </p:cNvSpPr>
          <p:nvPr>
            <p:ph type="sldNum" sz="quarter" idx="19"/>
          </p:nvPr>
        </p:nvSpPr>
        <p:spPr/>
        <p:txBody>
          <a:bodyPr/>
          <a:lstStyle/>
          <a:p>
            <a:pPr rtl="0"/>
            <a:fld id="{AEAA3239-9EA4-4A65-A281-97F994456D9F}" type="slidenum">
              <a:rPr lang="en-US" smtClean="0"/>
              <a:pPr rtl="0"/>
              <a:t>17</a:t>
            </a:fld>
            <a:endParaRPr lang="en-US" sz="900" dirty="0"/>
          </a:p>
        </p:txBody>
      </p:sp>
    </p:spTree>
    <p:extLst>
      <p:ext uri="{BB962C8B-B14F-4D97-AF65-F5344CB8AC3E}">
        <p14:creationId xmlns:p14="http://schemas.microsoft.com/office/powerpoint/2010/main" val="1508608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D446DC35-8CD8-B159-EFC6-5EDA9A631E6D}"/>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B3873E6E-DC20-DAA5-7320-D1D20E42B9F9}"/>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55D0FAA7-3BB4-C001-3881-AA5D125EDB92}"/>
              </a:ext>
            </a:extLst>
          </p:cNvPr>
          <p:cNvSpPr>
            <a:spLocks noGrp="1"/>
          </p:cNvSpPr>
          <p:nvPr>
            <p:ph type="sldNum" sz="quarter" idx="19"/>
          </p:nvPr>
        </p:nvSpPr>
        <p:spPr/>
        <p:txBody>
          <a:bodyPr/>
          <a:lstStyle/>
          <a:p>
            <a:pPr rtl="0"/>
            <a:fld id="{AEAA3239-9EA4-4A65-A281-97F994456D9F}" type="slidenum">
              <a:rPr lang="en-US" smtClean="0"/>
              <a:pPr rtl="0"/>
              <a:t>18</a:t>
            </a:fld>
            <a:endParaRPr lang="en-US" sz="900" dirty="0"/>
          </a:p>
        </p:txBody>
      </p:sp>
      <p:pic>
        <p:nvPicPr>
          <p:cNvPr id="8" name="X2Download.com-Jovem é alvo de bullying virtual por causa de foto-(480p)">
            <a:hlinkClick r:id="" action="ppaction://media"/>
            <a:extLst>
              <a:ext uri="{FF2B5EF4-FFF2-40B4-BE49-F238E27FC236}">
                <a16:creationId xmlns:a16="http://schemas.microsoft.com/office/drawing/2014/main" id="{64E68543-4F5D-91B6-0E84-DB13138DD4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4832" y="145909"/>
            <a:ext cx="11581885" cy="6509724"/>
          </a:xfrm>
          <a:prstGeom prst="rect">
            <a:avLst/>
          </a:prstGeom>
        </p:spPr>
      </p:pic>
    </p:spTree>
    <p:extLst>
      <p:ext uri="{BB962C8B-B14F-4D97-AF65-F5344CB8AC3E}">
        <p14:creationId xmlns:p14="http://schemas.microsoft.com/office/powerpoint/2010/main" val="151542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9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BA83FB68-903B-4748-9793-93A62AA21028}"/>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3D200971-D902-4D7A-9A9E-D5F63DEBEB51}"/>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81725" y="2165895"/>
            <a:ext cx="5410200" cy="4000500"/>
          </a:xfrm>
          <a:prstGeom prst="rect">
            <a:avLst/>
          </a:prstGeom>
        </p:spPr>
      </p:pic>
      <p:sp>
        <p:nvSpPr>
          <p:cNvPr id="5" name="Espaço Reservado para Rodapé 4">
            <a:extLst>
              <a:ext uri="{FF2B5EF4-FFF2-40B4-BE49-F238E27FC236}">
                <a16:creationId xmlns:a16="http://schemas.microsoft.com/office/drawing/2014/main" id="{9AF2A16F-30DF-D355-EDBB-4D1C85A8FCAA}"/>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7C9EEFB0-315A-2155-E249-35E539D6EC93}"/>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EEC75039-E94A-97B3-DC40-09019CCCDBB9}"/>
              </a:ext>
            </a:extLst>
          </p:cNvPr>
          <p:cNvSpPr>
            <a:spLocks noGrp="1"/>
          </p:cNvSpPr>
          <p:nvPr>
            <p:ph type="sldNum" sz="quarter" idx="19"/>
          </p:nvPr>
        </p:nvSpPr>
        <p:spPr/>
        <p:txBody>
          <a:bodyPr/>
          <a:lstStyle/>
          <a:p>
            <a:pPr rtl="0"/>
            <a:fld id="{AEAA3239-9EA4-4A65-A281-97F994456D9F}" type="slidenum">
              <a:rPr lang="en-US" smtClean="0"/>
              <a:pPr rtl="0"/>
              <a:t>19</a:t>
            </a:fld>
            <a:endParaRPr lang="en-US" sz="900" dirty="0"/>
          </a:p>
        </p:txBody>
      </p:sp>
      <p:sp>
        <p:nvSpPr>
          <p:cNvPr id="10" name="CaixaDeTexto 9">
            <a:extLst>
              <a:ext uri="{FF2B5EF4-FFF2-40B4-BE49-F238E27FC236}">
                <a16:creationId xmlns:a16="http://schemas.microsoft.com/office/drawing/2014/main" id="{015C337F-E414-410A-8FC5-5BAC12A17240}"/>
              </a:ext>
            </a:extLst>
          </p:cNvPr>
          <p:cNvSpPr txBox="1"/>
          <p:nvPr/>
        </p:nvSpPr>
        <p:spPr>
          <a:xfrm>
            <a:off x="619125" y="809625"/>
            <a:ext cx="10972800" cy="502890"/>
          </a:xfrm>
          <a:prstGeom prst="rect">
            <a:avLst/>
          </a:prstGeom>
          <a:noFill/>
        </p:spPr>
        <p:txBody>
          <a:bodyPr wrap="square" rtlCol="0">
            <a:normAutofit fontScale="92500" lnSpcReduction="20000"/>
          </a:bodyPr>
          <a:lstStyle/>
          <a:p>
            <a:pPr marL="0" algn="l">
              <a:buNone/>
            </a:pPr>
            <a:r>
              <a:rPr sz="3600" b="1">
                <a:solidFill>
                  <a:srgbClr val="105237"/>
                </a:solidFill>
                <a:effectLst/>
                <a:latin typeface="Avenir Next LT Pro" panose="020B0504020202020204" pitchFamily="34" charset="0"/>
              </a:rPr>
              <a:t>Ações educativas e políticas escolares </a:t>
            </a:r>
            <a:endParaRPr lang="pt-BR"/>
          </a:p>
        </p:txBody>
      </p:sp>
      <p:sp>
        <p:nvSpPr>
          <p:cNvPr id="11" name="CaixaDeTexto 10">
            <a:extLst>
              <a:ext uri="{FF2B5EF4-FFF2-40B4-BE49-F238E27FC236}">
                <a16:creationId xmlns:a16="http://schemas.microsoft.com/office/drawing/2014/main" id="{984313A4-03F5-47E3-A668-EEF41BDC2547}"/>
              </a:ext>
            </a:extLst>
          </p:cNvPr>
          <p:cNvSpPr txBox="1"/>
          <p:nvPr/>
        </p:nvSpPr>
        <p:spPr>
          <a:xfrm>
            <a:off x="619125" y="2165895"/>
            <a:ext cx="5334000" cy="3133725"/>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Diretrizes práticas de prevenção </a:t>
            </a:r>
            <a:endParaRPr>
              <a:effectLst/>
            </a:endParaRPr>
          </a:p>
          <a:p>
            <a:pPr marL="0" algn="l">
              <a:spcBef>
                <a:spcPts val="1050"/>
              </a:spcBef>
              <a:buNone/>
            </a:pPr>
            <a:r>
              <a:rPr sz="1500" b="0">
                <a:solidFill>
                  <a:srgbClr val="105237"/>
                </a:solidFill>
                <a:effectLst/>
                <a:latin typeface="Avenir Next LT Pro" panose="020B0504020202020204" pitchFamily="34" charset="0"/>
              </a:rPr>
              <a:t>Escolas que implementam programas de conscientização e formação contínua para professores, aliados a políticas claras contra bullying, apresentam redução significativa dos casos. </a:t>
            </a:r>
            <a:endParaRPr>
              <a:effectLst/>
            </a:endParaRPr>
          </a:p>
          <a:p>
            <a:pPr marL="0" algn="l">
              <a:spcBef>
                <a:spcPts val="900"/>
              </a:spcBef>
              <a:buNone/>
            </a:pPr>
            <a:r>
              <a:rPr sz="1500" b="0">
                <a:solidFill>
                  <a:srgbClr val="105237"/>
                </a:solidFill>
                <a:effectLst/>
                <a:latin typeface="Avenir Next LT Pro" panose="020B0504020202020204" pitchFamily="34" charset="0"/>
              </a:rPr>
              <a:t>Estratégias eficazes envolvem treinamento de mediação de conflitos, campanhas de sensibilização e criação de ambientes seguros. </a:t>
            </a:r>
            <a:endParaRPr>
              <a:effectLst/>
            </a:endParaRPr>
          </a:p>
          <a:p>
            <a:pPr marL="0" algn="l">
              <a:spcBef>
                <a:spcPts val="900"/>
              </a:spcBef>
              <a:buNone/>
            </a:pPr>
            <a:r>
              <a:rPr sz="1500" b="1">
                <a:solidFill>
                  <a:srgbClr val="105237"/>
                </a:solidFill>
                <a:effectLst/>
                <a:latin typeface="Avenir Next LT Pro" panose="020B0504020202020204" pitchFamily="34" charset="0"/>
              </a:rPr>
              <a:t>Políticas bem aplicadas podem reduzir incidentes em até 40%. </a:t>
            </a:r>
            <a:endParaRPr lang="pt-BR"/>
          </a:p>
        </p:txBody>
      </p:sp>
    </p:spTree>
    <p:extLst>
      <p:ext uri="{BB962C8B-B14F-4D97-AF65-F5344CB8AC3E}">
        <p14:creationId xmlns:p14="http://schemas.microsoft.com/office/powerpoint/2010/main" val="3842785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1324ACD7-FA31-434C-8FC2-5D271F21759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A vibrant scene showing a diverse group of parents, children, and community members gathered in a school setting, actively participating in a discussion or workshop about bullying prevention. The atmosphere should convey collaboration, support, and inclusivity, with people interacting and listening attentively. No visible or implied text, letters, or words should appear anywhere in the image. The composition should highlight positive engagement and a sense of unity">
            <a:extLst>
              <a:ext uri="{FF2B5EF4-FFF2-40B4-BE49-F238E27FC236}">
                <a16:creationId xmlns:a16="http://schemas.microsoft.com/office/drawing/2014/main" id="{0C7626DD-5A4A-4138-B544-D033CE1E4E90}"/>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0" y="0"/>
            <a:ext cx="6858000" cy="6858000"/>
          </a:xfrm>
          <a:prstGeom prst="rect">
            <a:avLst/>
          </a:prstGeom>
        </p:spPr>
      </p:pic>
      <p:sp>
        <p:nvSpPr>
          <p:cNvPr id="5" name="Espaço Reservado para Rodapé 4">
            <a:extLst>
              <a:ext uri="{FF2B5EF4-FFF2-40B4-BE49-F238E27FC236}">
                <a16:creationId xmlns:a16="http://schemas.microsoft.com/office/drawing/2014/main" id="{092BFE6F-F5E1-9D29-2640-E484655F7BFA}"/>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2600DD7-1A48-50FE-B8EC-DF06D217FDC5}"/>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1A64D919-0DC3-B2C1-9E53-D30C601491CE}"/>
              </a:ext>
            </a:extLst>
          </p:cNvPr>
          <p:cNvSpPr>
            <a:spLocks noGrp="1"/>
          </p:cNvSpPr>
          <p:nvPr>
            <p:ph type="sldNum" sz="quarter" idx="19"/>
          </p:nvPr>
        </p:nvSpPr>
        <p:spPr/>
        <p:txBody>
          <a:bodyPr/>
          <a:lstStyle/>
          <a:p>
            <a:pPr rtl="0"/>
            <a:fld id="{AEAA3239-9EA4-4A65-A281-97F994456D9F}" type="slidenum">
              <a:rPr lang="en-US" smtClean="0"/>
              <a:pPr rtl="0"/>
              <a:t>20</a:t>
            </a:fld>
            <a:endParaRPr lang="en-US" sz="900" dirty="0"/>
          </a:p>
        </p:txBody>
      </p:sp>
      <p:sp>
        <p:nvSpPr>
          <p:cNvPr id="10" name="CaixaDeTexto 9">
            <a:extLst>
              <a:ext uri="{FF2B5EF4-FFF2-40B4-BE49-F238E27FC236}">
                <a16:creationId xmlns:a16="http://schemas.microsoft.com/office/drawing/2014/main" id="{E4A5C15D-F373-4D98-9852-1899DF2AF7B8}"/>
              </a:ext>
            </a:extLst>
          </p:cNvPr>
          <p:cNvSpPr txBox="1"/>
          <p:nvPr/>
        </p:nvSpPr>
        <p:spPr>
          <a:xfrm>
            <a:off x="7200900" y="581025"/>
            <a:ext cx="4391025" cy="1508670"/>
          </a:xfrm>
          <a:prstGeom prst="rect">
            <a:avLst/>
          </a:prstGeom>
          <a:noFill/>
        </p:spPr>
        <p:txBody>
          <a:bodyPr wrap="square" rtlCol="0">
            <a:normAutofit fontScale="92500"/>
          </a:bodyPr>
          <a:lstStyle/>
          <a:p>
            <a:pPr marL="0" algn="l">
              <a:buNone/>
            </a:pPr>
            <a:r>
              <a:rPr sz="3600">
                <a:solidFill>
                  <a:srgbClr val="105237"/>
                </a:solidFill>
                <a:effectLst/>
                <a:latin typeface="Avenir Next LT Pro" panose="020B0504020202020204" pitchFamily="34" charset="0"/>
              </a:rPr>
              <a:t>Envolvimento da família e comunidade </a:t>
            </a:r>
            <a:endParaRPr lang="pt-BR"/>
          </a:p>
        </p:txBody>
      </p:sp>
      <p:sp>
        <p:nvSpPr>
          <p:cNvPr id="11" name="CaixaDeTexto 10">
            <a:extLst>
              <a:ext uri="{FF2B5EF4-FFF2-40B4-BE49-F238E27FC236}">
                <a16:creationId xmlns:a16="http://schemas.microsoft.com/office/drawing/2014/main" id="{6FB4A183-966F-4849-88E1-2F6BD2F5680D}"/>
              </a:ext>
            </a:extLst>
          </p:cNvPr>
          <p:cNvSpPr txBox="1"/>
          <p:nvPr/>
        </p:nvSpPr>
        <p:spPr>
          <a:xfrm>
            <a:off x="7200900" y="2375445"/>
            <a:ext cx="4391025" cy="238125"/>
          </a:xfrm>
          <a:prstGeom prst="rect">
            <a:avLst/>
          </a:prstGeom>
          <a:noFill/>
        </p:spPr>
        <p:txBody>
          <a:bodyPr wrap="square" rtlCol="0">
            <a:normAutofit fontScale="70000" lnSpcReduction="20000"/>
          </a:bodyPr>
          <a:lstStyle/>
          <a:p>
            <a:pPr marL="0" algn="l">
              <a:buNone/>
            </a:pPr>
            <a:r>
              <a:rPr sz="1500" b="1">
                <a:solidFill>
                  <a:srgbClr val="105237"/>
                </a:solidFill>
                <a:effectLst/>
                <a:latin typeface="Avenir Next LT Pro" panose="020B0504020202020204" pitchFamily="34" charset="0"/>
              </a:rPr>
              <a:t>Diálogo e prevenção </a:t>
            </a:r>
            <a:endParaRPr lang="pt-BR"/>
          </a:p>
        </p:txBody>
      </p:sp>
      <p:sp>
        <p:nvSpPr>
          <p:cNvPr id="12" name="CaixaDeTexto 11">
            <a:extLst>
              <a:ext uri="{FF2B5EF4-FFF2-40B4-BE49-F238E27FC236}">
                <a16:creationId xmlns:a16="http://schemas.microsoft.com/office/drawing/2014/main" id="{A1196056-BBF1-41E6-9D3B-1C1A405B5981}"/>
              </a:ext>
            </a:extLst>
          </p:cNvPr>
          <p:cNvSpPr txBox="1"/>
          <p:nvPr/>
        </p:nvSpPr>
        <p:spPr>
          <a:xfrm>
            <a:off x="7200900" y="2708820"/>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A participação ativa de pais e comunidade fortalece ações preventivas e cria alinhamento entre escola e casa. </a:t>
            </a:r>
            <a:endParaRPr lang="pt-BR"/>
          </a:p>
        </p:txBody>
      </p:sp>
      <p:sp>
        <p:nvSpPr>
          <p:cNvPr id="13" name="CaixaDeTexto 12">
            <a:extLst>
              <a:ext uri="{FF2B5EF4-FFF2-40B4-BE49-F238E27FC236}">
                <a16:creationId xmlns:a16="http://schemas.microsoft.com/office/drawing/2014/main" id="{2F248660-B0D9-43B0-BA4B-866255832624}"/>
              </a:ext>
            </a:extLst>
          </p:cNvPr>
          <p:cNvSpPr txBox="1"/>
          <p:nvPr/>
        </p:nvSpPr>
        <p:spPr>
          <a:xfrm>
            <a:off x="7200900" y="3555503"/>
            <a:ext cx="4391025" cy="238125"/>
          </a:xfrm>
          <a:prstGeom prst="rect">
            <a:avLst/>
          </a:prstGeom>
          <a:noFill/>
        </p:spPr>
        <p:txBody>
          <a:bodyPr wrap="square" rtlCol="0">
            <a:normAutofit fontScale="70000" lnSpcReduction="20000"/>
          </a:bodyPr>
          <a:lstStyle/>
          <a:p>
            <a:pPr marL="0" marR="0" algn="l">
              <a:spcBef>
                <a:spcPts val="1200"/>
              </a:spcBef>
              <a:buNone/>
            </a:pPr>
            <a:r>
              <a:rPr sz="1500" b="1">
                <a:solidFill>
                  <a:srgbClr val="105237"/>
                </a:solidFill>
                <a:effectLst/>
                <a:latin typeface="Avenir Next LT Pro" panose="020B0504020202020204" pitchFamily="34" charset="0"/>
              </a:rPr>
              <a:t>Sinais de alerta e intervenção precoce </a:t>
            </a:r>
            <a:endParaRPr lang="pt-BR"/>
          </a:p>
        </p:txBody>
      </p:sp>
      <p:sp>
        <p:nvSpPr>
          <p:cNvPr id="14" name="CaixaDeTexto 13">
            <a:extLst>
              <a:ext uri="{FF2B5EF4-FFF2-40B4-BE49-F238E27FC236}">
                <a16:creationId xmlns:a16="http://schemas.microsoft.com/office/drawing/2014/main" id="{E9483101-59CE-4E39-AA9F-9D40DF6432F9}"/>
              </a:ext>
            </a:extLst>
          </p:cNvPr>
          <p:cNvSpPr txBox="1"/>
          <p:nvPr/>
        </p:nvSpPr>
        <p:spPr>
          <a:xfrm>
            <a:off x="7200900" y="3888878"/>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Programas com familiares aumentam a percepção de mudanças comportamentais e facilitam respostas rápidas e coordenadas. </a:t>
            </a:r>
            <a:endParaRPr lang="pt-BR"/>
          </a:p>
        </p:txBody>
      </p:sp>
      <p:sp>
        <p:nvSpPr>
          <p:cNvPr id="15" name="CaixaDeTexto 14">
            <a:extLst>
              <a:ext uri="{FF2B5EF4-FFF2-40B4-BE49-F238E27FC236}">
                <a16:creationId xmlns:a16="http://schemas.microsoft.com/office/drawing/2014/main" id="{7E430260-E772-4AD0-84FF-5BD603269246}"/>
              </a:ext>
            </a:extLst>
          </p:cNvPr>
          <p:cNvSpPr txBox="1"/>
          <p:nvPr/>
        </p:nvSpPr>
        <p:spPr>
          <a:xfrm>
            <a:off x="7200900" y="4735562"/>
            <a:ext cx="4391025" cy="238125"/>
          </a:xfrm>
          <a:prstGeom prst="rect">
            <a:avLst/>
          </a:prstGeom>
          <a:noFill/>
        </p:spPr>
        <p:txBody>
          <a:bodyPr wrap="square" rtlCol="0">
            <a:normAutofit fontScale="70000" lnSpcReduction="20000"/>
          </a:bodyPr>
          <a:lstStyle/>
          <a:p>
            <a:pPr marL="0" marR="0" algn="l">
              <a:spcBef>
                <a:spcPts val="1200"/>
              </a:spcBef>
              <a:buNone/>
            </a:pPr>
            <a:r>
              <a:rPr sz="1500" b="1">
                <a:solidFill>
                  <a:srgbClr val="105237"/>
                </a:solidFill>
                <a:effectLst/>
                <a:latin typeface="Avenir Next LT Pro" panose="020B0504020202020204" pitchFamily="34" charset="0"/>
              </a:rPr>
              <a:t>Redes de apoio mais fortes </a:t>
            </a:r>
            <a:endParaRPr lang="pt-BR"/>
          </a:p>
        </p:txBody>
      </p:sp>
      <p:sp>
        <p:nvSpPr>
          <p:cNvPr id="16" name="CaixaDeTexto 15">
            <a:extLst>
              <a:ext uri="{FF2B5EF4-FFF2-40B4-BE49-F238E27FC236}">
                <a16:creationId xmlns:a16="http://schemas.microsoft.com/office/drawing/2014/main" id="{D65B2250-51E7-4946-A300-3781790A6490}"/>
              </a:ext>
            </a:extLst>
          </p:cNvPr>
          <p:cNvSpPr txBox="1"/>
          <p:nvPr/>
        </p:nvSpPr>
        <p:spPr>
          <a:xfrm>
            <a:off x="7200900" y="5068937"/>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Pesquisas indicam que o envolvimento familiar reduz o impacto do bullying e amplia o suporte social ao estudante. </a:t>
            </a:r>
            <a:endParaRPr lang="pt-BR"/>
          </a:p>
        </p:txBody>
      </p:sp>
    </p:spTree>
    <p:extLst>
      <p:ext uri="{BB962C8B-B14F-4D97-AF65-F5344CB8AC3E}">
        <p14:creationId xmlns:p14="http://schemas.microsoft.com/office/powerpoint/2010/main" val="3899527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6A3FAB5E-4D28-4B52-A96D-17A8167CBD16}"/>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B5DB97D2-8E80-B366-2611-4B534CFCB024}"/>
              </a:ext>
            </a:extLst>
          </p:cNvPr>
          <p:cNvSpPr>
            <a:spLocks noGrp="1"/>
          </p:cNvSpPr>
          <p:nvPr>
            <p:ph sz="quarter" idx="16"/>
          </p:nvPr>
        </p:nvSpPr>
        <p:spPr>
          <a:xfrm>
            <a:off x="857250" y="1134516"/>
            <a:ext cx="10477500" cy="639960"/>
          </a:xfrm>
        </p:spPr>
        <p:txBody>
          <a:bodyPr>
            <a:normAutofit fontScale="70000" lnSpcReduction="20000"/>
          </a:bodyPr>
          <a:lstStyle/>
          <a:p>
            <a:pPr marL="0" indent="0" algn="ctr">
              <a:buNone/>
            </a:pPr>
            <a:r>
              <a:rPr sz="4800" b="0">
                <a:solidFill>
                  <a:srgbClr val="105237"/>
                </a:solidFill>
                <a:effectLst/>
                <a:latin typeface="Avenir Next LT Pro" panose="020B0504020202020204" pitchFamily="34" charset="0"/>
              </a:rPr>
              <a:t>Recursos de apoio e denúncia </a:t>
            </a:r>
            <a:endParaRPr lang="pt-BR"/>
          </a:p>
        </p:txBody>
      </p:sp>
      <p:sp>
        <p:nvSpPr>
          <p:cNvPr id="5" name="Espaço Reservado para Rodapé 4">
            <a:extLst>
              <a:ext uri="{FF2B5EF4-FFF2-40B4-BE49-F238E27FC236}">
                <a16:creationId xmlns:a16="http://schemas.microsoft.com/office/drawing/2014/main" id="{3BAB2083-74CE-1628-CEC0-3B1CFEE6D948}"/>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F65910F0-BD2F-BD05-1E5C-FFAA9C79336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35E52BC6-D444-7AA6-2FED-68B52E532949}"/>
              </a:ext>
            </a:extLst>
          </p:cNvPr>
          <p:cNvSpPr>
            <a:spLocks noGrp="1"/>
          </p:cNvSpPr>
          <p:nvPr>
            <p:ph type="sldNum" sz="quarter" idx="19"/>
          </p:nvPr>
        </p:nvSpPr>
        <p:spPr/>
        <p:txBody>
          <a:bodyPr/>
          <a:lstStyle/>
          <a:p>
            <a:pPr rtl="0"/>
            <a:fld id="{AEAA3239-9EA4-4A65-A281-97F994456D9F}" type="slidenum">
              <a:rPr lang="en-US" smtClean="0"/>
              <a:pPr rtl="0"/>
              <a:t>21</a:t>
            </a:fld>
            <a:endParaRPr lang="en-US" sz="900" dirty="0"/>
          </a:p>
        </p:txBody>
      </p:sp>
      <p:sp>
        <p:nvSpPr>
          <p:cNvPr id="9" name="CaixaDeTexto 8">
            <a:extLst>
              <a:ext uri="{FF2B5EF4-FFF2-40B4-BE49-F238E27FC236}">
                <a16:creationId xmlns:a16="http://schemas.microsoft.com/office/drawing/2014/main" id="{296D46AF-A92B-4D6F-8222-D3017A4BF253}"/>
              </a:ext>
            </a:extLst>
          </p:cNvPr>
          <p:cNvSpPr txBox="1"/>
          <p:nvPr/>
        </p:nvSpPr>
        <p:spPr>
          <a:xfrm>
            <a:off x="1333500" y="2277516"/>
            <a:ext cx="9525000" cy="1905000"/>
          </a:xfrm>
          <a:prstGeom prst="rect">
            <a:avLst/>
          </a:prstGeom>
          <a:noFill/>
        </p:spPr>
        <p:txBody>
          <a:bodyPr wrap="square" rtlCol="0">
            <a:normAutofit fontScale="92500" lnSpcReduction="20000"/>
          </a:bodyPr>
          <a:lstStyle/>
          <a:p>
            <a:pPr marL="0" algn="ctr">
              <a:buNone/>
            </a:pPr>
            <a:r>
              <a:rPr sz="15000" b="1">
                <a:solidFill>
                  <a:srgbClr val="105237"/>
                </a:solidFill>
                <a:effectLst/>
                <a:latin typeface="Avenir Next LT Pro" panose="020B0504020202020204" pitchFamily="34" charset="0"/>
              </a:rPr>
              <a:t>↑32% </a:t>
            </a:r>
            <a:endParaRPr lang="pt-BR"/>
          </a:p>
        </p:txBody>
      </p:sp>
      <p:sp>
        <p:nvSpPr>
          <p:cNvPr id="10" name="CaixaDeTexto 9">
            <a:extLst>
              <a:ext uri="{FF2B5EF4-FFF2-40B4-BE49-F238E27FC236}">
                <a16:creationId xmlns:a16="http://schemas.microsoft.com/office/drawing/2014/main" id="{C990FBD4-AD39-43A2-B0D1-60D37BC8FCDD}"/>
              </a:ext>
            </a:extLst>
          </p:cNvPr>
          <p:cNvSpPr txBox="1"/>
          <p:nvPr/>
        </p:nvSpPr>
        <p:spPr>
          <a:xfrm>
            <a:off x="1143000" y="4563516"/>
            <a:ext cx="9906000" cy="1540966"/>
          </a:xfrm>
          <a:prstGeom prst="rect">
            <a:avLst/>
          </a:prstGeom>
          <a:noFill/>
        </p:spPr>
        <p:txBody>
          <a:bodyPr wrap="square" rtlCol="0">
            <a:normAutofit/>
          </a:bodyPr>
          <a:lstStyle/>
          <a:p>
            <a:pPr marL="0" algn="ctr">
              <a:buNone/>
            </a:pPr>
            <a:r>
              <a:rPr sz="2550" b="1">
                <a:solidFill>
                  <a:srgbClr val="105237"/>
                </a:solidFill>
                <a:effectLst/>
                <a:latin typeface="Avenir Next LT Pro" panose="020B0504020202020204" pitchFamily="34" charset="0"/>
              </a:rPr>
              <a:t>Aumento nas denúncias após divulgação de canais de apoio </a:t>
            </a:r>
            <a:endParaRPr>
              <a:effectLst/>
            </a:endParaRPr>
          </a:p>
          <a:p>
            <a:pPr marL="0" algn="ctr">
              <a:spcBef>
                <a:spcPts val="900"/>
              </a:spcBef>
              <a:buNone/>
            </a:pPr>
            <a:r>
              <a:rPr sz="1800" b="0">
                <a:solidFill>
                  <a:srgbClr val="105237"/>
                </a:solidFill>
                <a:effectLst/>
                <a:latin typeface="Avenir Next LT Pro" panose="020B0504020202020204" pitchFamily="34" charset="0"/>
              </a:rPr>
              <a:t>Canais seguros (ouvidorias e apps) e acesso a suporte psicológico fortalecem a rede de proteção, elevam o uso dos serviços e ajudam a reduzir a reincidência. </a:t>
            </a:r>
            <a:endParaRPr lang="pt-BR"/>
          </a:p>
        </p:txBody>
      </p:sp>
    </p:spTree>
    <p:extLst>
      <p:ext uri="{BB962C8B-B14F-4D97-AF65-F5344CB8AC3E}">
        <p14:creationId xmlns:p14="http://schemas.microsoft.com/office/powerpoint/2010/main" val="1484011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0B36AF45-2823-46F2-B20D-AD186AF2180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DAC030CA-AA62-43D2-BEBA-2542E17C36D3}"/>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38175" y="3146226"/>
            <a:ext cx="857250" cy="857250"/>
          </a:xfrm>
          <a:prstGeom prst="rect">
            <a:avLst/>
          </a:prstGeom>
        </p:spPr>
      </p:pic>
      <p:sp>
        <p:nvSpPr>
          <p:cNvPr id="5" name="Espaço Reservado para Rodapé 4">
            <a:extLst>
              <a:ext uri="{FF2B5EF4-FFF2-40B4-BE49-F238E27FC236}">
                <a16:creationId xmlns:a16="http://schemas.microsoft.com/office/drawing/2014/main" id="{BC755FF2-30F7-C24D-2281-B619939644A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A658205D-EEAC-DA63-20F4-D17A6CD7A91D}"/>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1E170763-ED06-396F-1972-08E7A81150EC}"/>
              </a:ext>
            </a:extLst>
          </p:cNvPr>
          <p:cNvSpPr>
            <a:spLocks noGrp="1"/>
          </p:cNvSpPr>
          <p:nvPr>
            <p:ph type="sldNum" sz="quarter" idx="19"/>
          </p:nvPr>
        </p:nvSpPr>
        <p:spPr/>
        <p:txBody>
          <a:bodyPr/>
          <a:lstStyle/>
          <a:p>
            <a:pPr rtl="0"/>
            <a:fld id="{AEAA3239-9EA4-4A65-A281-97F994456D9F}" type="slidenum">
              <a:rPr lang="en-US" smtClean="0"/>
              <a:pPr rtl="0"/>
              <a:t>22</a:t>
            </a:fld>
            <a:endParaRPr lang="en-US" sz="900" dirty="0"/>
          </a:p>
        </p:txBody>
      </p:sp>
      <p:pic>
        <p:nvPicPr>
          <p:cNvPr id="10" name="Gráfico 9">
            <a:extLst>
              <a:ext uri="{FF2B5EF4-FFF2-40B4-BE49-F238E27FC236}">
                <a16:creationId xmlns:a16="http://schemas.microsoft.com/office/drawing/2014/main" id="{0F816137-156B-43C3-9D84-7DCD477E7C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48050" y="3146226"/>
            <a:ext cx="857250" cy="857250"/>
          </a:xfrm>
          <a:prstGeom prst="rect">
            <a:avLst/>
          </a:prstGeom>
        </p:spPr>
      </p:pic>
      <p:pic>
        <p:nvPicPr>
          <p:cNvPr id="11" name="Gráfico 10">
            <a:extLst>
              <a:ext uri="{FF2B5EF4-FFF2-40B4-BE49-F238E27FC236}">
                <a16:creationId xmlns:a16="http://schemas.microsoft.com/office/drawing/2014/main" id="{3B840F32-9243-4C1D-9003-FCDEB8ABBE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7925" y="3146226"/>
            <a:ext cx="857250" cy="857250"/>
          </a:xfrm>
          <a:prstGeom prst="rect">
            <a:avLst/>
          </a:prstGeom>
        </p:spPr>
      </p:pic>
      <p:pic>
        <p:nvPicPr>
          <p:cNvPr id="12" name="Gráfico 11">
            <a:extLst>
              <a:ext uri="{FF2B5EF4-FFF2-40B4-BE49-F238E27FC236}">
                <a16:creationId xmlns:a16="http://schemas.microsoft.com/office/drawing/2014/main" id="{C13EFC99-5888-4E66-B076-9A41339932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7800" y="3146226"/>
            <a:ext cx="857250" cy="857250"/>
          </a:xfrm>
          <a:prstGeom prst="rect">
            <a:avLst/>
          </a:prstGeom>
        </p:spPr>
      </p:pic>
      <p:sp>
        <p:nvSpPr>
          <p:cNvPr id="13" name="CaixaDeTexto 12">
            <a:extLst>
              <a:ext uri="{FF2B5EF4-FFF2-40B4-BE49-F238E27FC236}">
                <a16:creationId xmlns:a16="http://schemas.microsoft.com/office/drawing/2014/main" id="{F0FB0C37-4443-4E69-97E2-4A8EC77592B8}"/>
              </a:ext>
            </a:extLst>
          </p:cNvPr>
          <p:cNvSpPr txBox="1"/>
          <p:nvPr/>
        </p:nvSpPr>
        <p:spPr>
          <a:xfrm>
            <a:off x="733425" y="866775"/>
            <a:ext cx="10953750" cy="1340941"/>
          </a:xfrm>
          <a:prstGeom prst="rect">
            <a:avLst/>
          </a:prstGeom>
          <a:noFill/>
        </p:spPr>
        <p:txBody>
          <a:bodyPr wrap="square" rtlCol="0">
            <a:normAutofit fontScale="92500" lnSpcReduction="10000"/>
          </a:bodyPr>
          <a:lstStyle/>
          <a:p>
            <a:pPr marL="0" algn="l">
              <a:spcBef>
                <a:spcPts val="450"/>
              </a:spcBef>
              <a:buNone/>
            </a:pPr>
            <a:r>
              <a:rPr sz="4800">
                <a:solidFill>
                  <a:srgbClr val="105237"/>
                </a:solidFill>
                <a:effectLst/>
                <a:latin typeface="Avenir Next LT Pro" panose="020B0504020202020204" pitchFamily="34" charset="0"/>
              </a:rPr>
              <a:t>Conclusão: ambiente escolar seguro e respeitoso </a:t>
            </a:r>
            <a:endParaRPr lang="pt-BR"/>
          </a:p>
        </p:txBody>
      </p:sp>
      <p:sp>
        <p:nvSpPr>
          <p:cNvPr id="14" name="CaixaDeTexto 13">
            <a:extLst>
              <a:ext uri="{FF2B5EF4-FFF2-40B4-BE49-F238E27FC236}">
                <a16:creationId xmlns:a16="http://schemas.microsoft.com/office/drawing/2014/main" id="{845B64F3-9CB9-4026-9210-9C5777096556}"/>
              </a:ext>
            </a:extLst>
          </p:cNvPr>
          <p:cNvSpPr txBox="1"/>
          <p:nvPr/>
        </p:nvSpPr>
        <p:spPr>
          <a:xfrm>
            <a:off x="733425" y="4174926"/>
            <a:ext cx="2524125" cy="1186606"/>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Formas de bullying </a:t>
            </a:r>
            <a:endParaRPr>
              <a:effectLst/>
            </a:endParaRPr>
          </a:p>
          <a:p>
            <a:pPr marL="0" algn="l">
              <a:spcBef>
                <a:spcPts val="1200"/>
              </a:spcBef>
              <a:buNone/>
            </a:pPr>
            <a:r>
              <a:rPr sz="1425" b="0">
                <a:solidFill>
                  <a:srgbClr val="105237"/>
                </a:solidFill>
                <a:effectLst/>
                <a:latin typeface="Avenir Next LT Pro" panose="020B0504020202020204" pitchFamily="34" charset="0"/>
              </a:rPr>
              <a:t>Reconhecer bullying e ciberbullying é o primeiro passo para prevenir e agir. </a:t>
            </a:r>
            <a:endParaRPr lang="pt-BR"/>
          </a:p>
        </p:txBody>
      </p:sp>
      <p:sp>
        <p:nvSpPr>
          <p:cNvPr id="15" name="CaixaDeTexto 14">
            <a:extLst>
              <a:ext uri="{FF2B5EF4-FFF2-40B4-BE49-F238E27FC236}">
                <a16:creationId xmlns:a16="http://schemas.microsoft.com/office/drawing/2014/main" id="{59D25A0F-717A-4F0F-9C33-AC221826044D}"/>
              </a:ext>
            </a:extLst>
          </p:cNvPr>
          <p:cNvSpPr txBox="1"/>
          <p:nvPr/>
        </p:nvSpPr>
        <p:spPr>
          <a:xfrm>
            <a:off x="3543300" y="4174926"/>
            <a:ext cx="2524125" cy="1186606"/>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Impactos reais </a:t>
            </a:r>
            <a:endParaRPr>
              <a:effectLst/>
            </a:endParaRPr>
          </a:p>
          <a:p>
            <a:pPr marL="0" algn="l">
              <a:spcBef>
                <a:spcPts val="1200"/>
              </a:spcBef>
              <a:buNone/>
            </a:pPr>
            <a:r>
              <a:rPr sz="1425" b="0">
                <a:solidFill>
                  <a:srgbClr val="105237"/>
                </a:solidFill>
                <a:effectLst/>
                <a:latin typeface="Avenir Next LT Pro" panose="020B0504020202020204" pitchFamily="34" charset="0"/>
              </a:rPr>
              <a:t>Afeta saúde emocional, autoestima e desempenho escolar de adolescentes. </a:t>
            </a:r>
            <a:endParaRPr lang="pt-BR"/>
          </a:p>
        </p:txBody>
      </p:sp>
      <p:sp>
        <p:nvSpPr>
          <p:cNvPr id="16" name="CaixaDeTexto 15">
            <a:extLst>
              <a:ext uri="{FF2B5EF4-FFF2-40B4-BE49-F238E27FC236}">
                <a16:creationId xmlns:a16="http://schemas.microsoft.com/office/drawing/2014/main" id="{4D7DA8FA-36AF-429B-89BB-22FB590F8051}"/>
              </a:ext>
            </a:extLst>
          </p:cNvPr>
          <p:cNvSpPr txBox="1"/>
          <p:nvPr/>
        </p:nvSpPr>
        <p:spPr>
          <a:xfrm>
            <a:off x="6353175" y="4174926"/>
            <a:ext cx="2524125" cy="1439912"/>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Prevenção ativa </a:t>
            </a:r>
            <a:endParaRPr>
              <a:effectLst/>
            </a:endParaRPr>
          </a:p>
          <a:p>
            <a:pPr marL="0" algn="l">
              <a:spcBef>
                <a:spcPts val="1200"/>
              </a:spcBef>
              <a:buNone/>
            </a:pPr>
            <a:r>
              <a:rPr sz="1425" b="0">
                <a:solidFill>
                  <a:srgbClr val="105237"/>
                </a:solidFill>
                <a:effectLst/>
                <a:latin typeface="Avenir Next LT Pro" panose="020B0504020202020204" pitchFamily="34" charset="0"/>
              </a:rPr>
              <a:t>Educação, regras claras e canais de apoio reduzem riscos e fortalecem o respeito. </a:t>
            </a:r>
            <a:endParaRPr lang="pt-BR"/>
          </a:p>
        </p:txBody>
      </p:sp>
      <p:sp>
        <p:nvSpPr>
          <p:cNvPr id="17" name="CaixaDeTexto 16">
            <a:extLst>
              <a:ext uri="{FF2B5EF4-FFF2-40B4-BE49-F238E27FC236}">
                <a16:creationId xmlns:a16="http://schemas.microsoft.com/office/drawing/2014/main" id="{1F91BBD7-5CD3-4C2D-B395-73A657AD4CC6}"/>
              </a:ext>
            </a:extLst>
          </p:cNvPr>
          <p:cNvSpPr txBox="1"/>
          <p:nvPr/>
        </p:nvSpPr>
        <p:spPr>
          <a:xfrm>
            <a:off x="9163050" y="4174926"/>
            <a:ext cx="2524125" cy="1186606"/>
          </a:xfrm>
          <a:prstGeom prst="rect">
            <a:avLst/>
          </a:prstGeom>
          <a:noFill/>
        </p:spPr>
        <p:txBody>
          <a:bodyPr wrap="square" rtlCol="0">
            <a:normAutofit fontScale="92500"/>
          </a:bodyPr>
          <a:lstStyle/>
          <a:p>
            <a:pPr marL="0" algn="l">
              <a:spcBef>
                <a:spcPts val="1350"/>
              </a:spcBef>
              <a:buNone/>
            </a:pPr>
            <a:r>
              <a:rPr sz="1800" b="1">
                <a:solidFill>
                  <a:srgbClr val="105237"/>
                </a:solidFill>
                <a:effectLst/>
                <a:latin typeface="Avenir Next LT Pro" panose="020B0504020202020204" pitchFamily="34" charset="0"/>
              </a:rPr>
              <a:t>Rede de colaboração </a:t>
            </a:r>
            <a:endParaRPr>
              <a:effectLst/>
            </a:endParaRPr>
          </a:p>
          <a:p>
            <a:pPr marL="0" algn="l">
              <a:spcBef>
                <a:spcPts val="1200"/>
              </a:spcBef>
              <a:buNone/>
            </a:pPr>
            <a:r>
              <a:rPr sz="1425" b="0">
                <a:solidFill>
                  <a:srgbClr val="105237"/>
                </a:solidFill>
                <a:effectLst/>
                <a:latin typeface="Avenir Next LT Pro" panose="020B0504020202020204" pitchFamily="34" charset="0"/>
              </a:rPr>
              <a:t>Escola, família e comunidade juntas criam ambientes mais acolhedores e seguros. </a:t>
            </a:r>
            <a:endParaRPr lang="pt-BR"/>
          </a:p>
        </p:txBody>
      </p:sp>
    </p:spTree>
    <p:extLst>
      <p:ext uri="{BB962C8B-B14F-4D97-AF65-F5344CB8AC3E}">
        <p14:creationId xmlns:p14="http://schemas.microsoft.com/office/powerpoint/2010/main" val="1840519610"/>
      </p:ext>
    </p:extLst>
  </p:cSld>
  <p:clrMapOvr>
    <a:masterClrMapping/>
  </p:clrMapOvr>
</p:sld>
</file>

<file path=ppt/theme/theme1.xml><?xml version="1.0" encoding="utf-8"?>
<a:theme xmlns:a="http://schemas.openxmlformats.org/drawingml/2006/main" name="Square harmony">
  <a:themeElements>
    <a:clrScheme name="Square Harmony">
      <a:dk1>
        <a:srgbClr val="000000"/>
      </a:dk1>
      <a:lt1>
        <a:srgbClr val="FFFFFF"/>
      </a:lt1>
      <a:dk2>
        <a:srgbClr val="0E2841"/>
      </a:dk2>
      <a:lt2>
        <a:srgbClr val="E8E8E8"/>
      </a:lt2>
      <a:accent1>
        <a:srgbClr val="0E5336"/>
      </a:accent1>
      <a:accent2>
        <a:srgbClr val="DDB4FA"/>
      </a:accent2>
      <a:accent3>
        <a:srgbClr val="5693CF"/>
      </a:accent3>
      <a:accent4>
        <a:srgbClr val="F6F8E6"/>
      </a:accent4>
      <a:accent5>
        <a:srgbClr val="90FEC3"/>
      </a:accent5>
      <a:accent6>
        <a:srgbClr val="1538A8"/>
      </a:accent6>
      <a:hlink>
        <a:srgbClr val="467886"/>
      </a:hlink>
      <a:folHlink>
        <a:srgbClr val="96607D"/>
      </a:folHlink>
    </a:clrScheme>
    <a:fontScheme name="Square harmony">
      <a:majorFont>
        <a:latin typeface="Avenir Next LT Pro Demi"/>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quare Harmony_win32_EF_v2" id="{03CAA48D-0449-4560-8CDF-46ACCCC2A349}" vid="{CF5E380C-AC89-41AD-B45D-F2EC2693653F}"/>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2173</Words>
  <Application>Microsoft Office PowerPoint</Application>
  <PresentationFormat>Widescreen</PresentationFormat>
  <Paragraphs>219</Paragraphs>
  <Slides>22</Slides>
  <Notes>19</Notes>
  <HiddenSlides>0</HiddenSlides>
  <MMClips>3</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22</vt:i4>
      </vt:variant>
    </vt:vector>
  </HeadingPairs>
  <TitlesOfParts>
    <vt:vector size="28" baseType="lpstr">
      <vt:lpstr>Aptos</vt:lpstr>
      <vt:lpstr>Arial</vt:lpstr>
      <vt:lpstr>Avenir Next LT Pro</vt:lpstr>
      <vt:lpstr>Avenir Next LT Pro Demi</vt:lpstr>
      <vt:lpstr>Avenir Next LT Pro Light</vt:lpstr>
      <vt:lpstr>Square harmony</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José Marcondes Gomes Felix</dc:creator>
  <cp:lastModifiedBy>José Marcondes Gomes Felix</cp:lastModifiedBy>
  <cp:revision>1</cp:revision>
  <dcterms:created xsi:type="dcterms:W3CDTF">2026-03-26T13:11:00Z</dcterms:created>
  <dcterms:modified xsi:type="dcterms:W3CDTF">2026-03-26T13:30:50Z</dcterms:modified>
</cp:coreProperties>
</file>